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 uri="http://customooxmlschemas.google.com/">
      <go:slidesCustomData xmlns:go="http://customooxmlschemas.google.com/" r:id="rId16" roundtripDataSignature="AMtx7mgMx0KiOcxkRkB5VR2YPbjS+i/l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0861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notes"/>
          <p:cNvSpPr txBox="1"/>
          <p:nvPr>
            <p:ph idx="1" type="body"/>
          </p:nvPr>
        </p:nvSpPr>
        <p:spPr>
          <a:xfrm>
            <a:off x="685800" y="4400550"/>
            <a:ext cx="54864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0: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4: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6: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7: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8: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9: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67" name="Shape 67"/>
        <p:cNvGrpSpPr/>
        <p:nvPr/>
      </p:nvGrpSpPr>
      <p:grpSpPr>
        <a:xfrm>
          <a:off x="0" y="0"/>
          <a:ext cx="0" cy="0"/>
          <a:chOff x="0" y="0"/>
          <a:chExt cx="0" cy="0"/>
        </a:xfrm>
      </p:grpSpPr>
      <p:grpSp>
        <p:nvGrpSpPr>
          <p:cNvPr id="68" name="Google Shape;68;p12"/>
          <p:cNvGrpSpPr/>
          <p:nvPr/>
        </p:nvGrpSpPr>
        <p:grpSpPr>
          <a:xfrm>
            <a:off x="-1" y="0"/>
            <a:ext cx="12192002" cy="6858000"/>
            <a:chOff x="-1" y="0"/>
            <a:chExt cx="12192002" cy="6858000"/>
          </a:xfrm>
        </p:grpSpPr>
        <p:cxnSp>
          <p:nvCxnSpPr>
            <p:cNvPr id="69" name="Google Shape;69;p12"/>
            <p:cNvCxnSpPr/>
            <p:nvPr/>
          </p:nvCxnSpPr>
          <p:spPr>
            <a:xfrm>
              <a:off x="610194" y="0"/>
              <a:ext cx="0"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70" name="Google Shape;70;p12"/>
            <p:cNvCxnSpPr/>
            <p:nvPr/>
          </p:nvCxnSpPr>
          <p:spPr>
            <a:xfrm>
              <a:off x="1829332" y="0"/>
              <a:ext cx="0"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71" name="Google Shape;71;p12"/>
            <p:cNvCxnSpPr/>
            <p:nvPr/>
          </p:nvCxnSpPr>
          <p:spPr>
            <a:xfrm>
              <a:off x="3048470" y="0"/>
              <a:ext cx="0"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72" name="Google Shape;72;p12"/>
            <p:cNvCxnSpPr/>
            <p:nvPr/>
          </p:nvCxnSpPr>
          <p:spPr>
            <a:xfrm>
              <a:off x="4267608" y="0"/>
              <a:ext cx="0"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73" name="Google Shape;73;p12"/>
            <p:cNvCxnSpPr/>
            <p:nvPr/>
          </p:nvCxnSpPr>
          <p:spPr>
            <a:xfrm>
              <a:off x="5486746" y="0"/>
              <a:ext cx="0"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74" name="Google Shape;74;p12"/>
            <p:cNvCxnSpPr/>
            <p:nvPr/>
          </p:nvCxnSpPr>
          <p:spPr>
            <a:xfrm>
              <a:off x="6705884" y="0"/>
              <a:ext cx="0"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75" name="Google Shape;75;p12"/>
            <p:cNvCxnSpPr/>
            <p:nvPr/>
          </p:nvCxnSpPr>
          <p:spPr>
            <a:xfrm>
              <a:off x="7925022" y="0"/>
              <a:ext cx="0"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76" name="Google Shape;76;p12"/>
            <p:cNvCxnSpPr/>
            <p:nvPr/>
          </p:nvCxnSpPr>
          <p:spPr>
            <a:xfrm>
              <a:off x="9144160" y="0"/>
              <a:ext cx="0"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77" name="Google Shape;77;p12"/>
            <p:cNvCxnSpPr/>
            <p:nvPr/>
          </p:nvCxnSpPr>
          <p:spPr>
            <a:xfrm>
              <a:off x="10363298" y="0"/>
              <a:ext cx="0"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78" name="Google Shape;78;p12"/>
            <p:cNvCxnSpPr/>
            <p:nvPr/>
          </p:nvCxnSpPr>
          <p:spPr>
            <a:xfrm>
              <a:off x="11582436" y="0"/>
              <a:ext cx="0"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79" name="Google Shape;79;p12"/>
            <p:cNvCxnSpPr/>
            <p:nvPr/>
          </p:nvCxnSpPr>
          <p:spPr>
            <a:xfrm>
              <a:off x="2819" y="386485"/>
              <a:ext cx="12188952" cy="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80" name="Google Shape;80;p12"/>
            <p:cNvCxnSpPr/>
            <p:nvPr/>
          </p:nvCxnSpPr>
          <p:spPr>
            <a:xfrm>
              <a:off x="2819" y="1611181"/>
              <a:ext cx="12188952" cy="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81" name="Google Shape;81;p12"/>
            <p:cNvCxnSpPr/>
            <p:nvPr/>
          </p:nvCxnSpPr>
          <p:spPr>
            <a:xfrm>
              <a:off x="2819" y="2835877"/>
              <a:ext cx="12188952" cy="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82" name="Google Shape;82;p12"/>
            <p:cNvCxnSpPr/>
            <p:nvPr/>
          </p:nvCxnSpPr>
          <p:spPr>
            <a:xfrm>
              <a:off x="2819" y="4060573"/>
              <a:ext cx="12188952" cy="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83" name="Google Shape;83;p12"/>
            <p:cNvCxnSpPr/>
            <p:nvPr/>
          </p:nvCxnSpPr>
          <p:spPr>
            <a:xfrm>
              <a:off x="2819" y="5285269"/>
              <a:ext cx="12188952" cy="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84" name="Google Shape;84;p12"/>
            <p:cNvCxnSpPr/>
            <p:nvPr/>
          </p:nvCxnSpPr>
          <p:spPr>
            <a:xfrm>
              <a:off x="2819" y="6509965"/>
              <a:ext cx="12188952" cy="0"/>
            </a:xfrm>
            <a:prstGeom prst="straightConnector1">
              <a:avLst/>
            </a:prstGeom>
            <a:noFill/>
            <a:ln cap="flat" cmpd="sng" w="9525">
              <a:solidFill>
                <a:srgbClr val="D8D8D8">
                  <a:alpha val="34901"/>
                </a:srgbClr>
              </a:solidFill>
              <a:prstDash val="solid"/>
              <a:miter lim="800000"/>
              <a:headEnd len="sm" w="sm" type="none"/>
              <a:tailEnd len="sm" w="sm" type="none"/>
            </a:ln>
          </p:spPr>
        </p:cxnSp>
        <p:grpSp>
          <p:nvGrpSpPr>
            <p:cNvPr id="85" name="Google Shape;85;p12"/>
            <p:cNvGrpSpPr/>
            <p:nvPr/>
          </p:nvGrpSpPr>
          <p:grpSpPr>
            <a:xfrm>
              <a:off x="-1" y="0"/>
              <a:ext cx="12192001" cy="6858000"/>
              <a:chOff x="-1" y="0"/>
              <a:chExt cx="12192001" cy="6858000"/>
            </a:xfrm>
          </p:grpSpPr>
          <p:cxnSp>
            <p:nvCxnSpPr>
              <p:cNvPr id="86" name="Google Shape;86;p12"/>
              <p:cNvCxnSpPr/>
              <p:nvPr/>
            </p:nvCxnSpPr>
            <p:spPr>
              <a:xfrm>
                <a:off x="225425" y="0"/>
                <a:ext cx="6815931"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87" name="Google Shape;87;p12"/>
              <p:cNvCxnSpPr/>
              <p:nvPr/>
            </p:nvCxnSpPr>
            <p:spPr>
              <a:xfrm>
                <a:off x="1449154" y="0"/>
                <a:ext cx="6815931"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88" name="Google Shape;88;p12"/>
              <p:cNvCxnSpPr/>
              <p:nvPr/>
            </p:nvCxnSpPr>
            <p:spPr>
              <a:xfrm>
                <a:off x="2665982" y="0"/>
                <a:ext cx="6815931"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89" name="Google Shape;89;p12"/>
              <p:cNvCxnSpPr/>
              <p:nvPr/>
            </p:nvCxnSpPr>
            <p:spPr>
              <a:xfrm>
                <a:off x="3885119" y="0"/>
                <a:ext cx="6815931"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90" name="Google Shape;90;p12"/>
              <p:cNvCxnSpPr/>
              <p:nvPr/>
            </p:nvCxnSpPr>
            <p:spPr>
              <a:xfrm>
                <a:off x="5106502" y="0"/>
                <a:ext cx="6815931" cy="6858000"/>
              </a:xfrm>
              <a:prstGeom prst="straightConnector1">
                <a:avLst/>
              </a:prstGeom>
              <a:noFill/>
              <a:ln cap="flat" cmpd="sng" w="9525">
                <a:solidFill>
                  <a:srgbClr val="D8D8D8">
                    <a:alpha val="34901"/>
                  </a:srgbClr>
                </a:solidFill>
                <a:prstDash val="solid"/>
                <a:miter lim="800000"/>
                <a:headEnd len="sm" w="sm" type="none"/>
                <a:tailEnd len="sm" w="sm" type="none"/>
              </a:ln>
            </p:spPr>
          </p:cxnSp>
          <p:grpSp>
            <p:nvGrpSpPr>
              <p:cNvPr id="91" name="Google Shape;91;p12"/>
              <p:cNvGrpSpPr/>
              <p:nvPr/>
            </p:nvGrpSpPr>
            <p:grpSpPr>
              <a:xfrm>
                <a:off x="6327885" y="0"/>
                <a:ext cx="5864115" cy="5898673"/>
                <a:chOff x="6327885" y="0"/>
                <a:chExt cx="5864115" cy="5898673"/>
              </a:xfrm>
            </p:grpSpPr>
            <p:cxnSp>
              <p:nvCxnSpPr>
                <p:cNvPr id="92" name="Google Shape;92;p12"/>
                <p:cNvCxnSpPr/>
                <p:nvPr/>
              </p:nvCxnSpPr>
              <p:spPr>
                <a:xfrm>
                  <a:off x="6327885" y="0"/>
                  <a:ext cx="5864115" cy="5898673"/>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93" name="Google Shape;93;p12"/>
                <p:cNvCxnSpPr/>
                <p:nvPr/>
              </p:nvCxnSpPr>
              <p:spPr>
                <a:xfrm>
                  <a:off x="7549268" y="0"/>
                  <a:ext cx="4642732" cy="4672425"/>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94" name="Google Shape;94;p12"/>
                <p:cNvCxnSpPr/>
                <p:nvPr/>
              </p:nvCxnSpPr>
              <p:spPr>
                <a:xfrm>
                  <a:off x="8772997" y="0"/>
                  <a:ext cx="3419003" cy="3456749"/>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95" name="Google Shape;95;p12"/>
                <p:cNvCxnSpPr/>
                <p:nvPr/>
              </p:nvCxnSpPr>
              <p:spPr>
                <a:xfrm>
                  <a:off x="9982200" y="0"/>
                  <a:ext cx="2209800" cy="2226469"/>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96" name="Google Shape;96;p12"/>
                <p:cNvCxnSpPr/>
                <p:nvPr/>
              </p:nvCxnSpPr>
              <p:spPr>
                <a:xfrm>
                  <a:off x="11199019" y="0"/>
                  <a:ext cx="992981" cy="1002506"/>
                </a:xfrm>
                <a:prstGeom prst="straightConnector1">
                  <a:avLst/>
                </a:prstGeom>
                <a:noFill/>
                <a:ln cap="flat" cmpd="sng" w="9525">
                  <a:solidFill>
                    <a:srgbClr val="D8D8D8">
                      <a:alpha val="34901"/>
                    </a:srgbClr>
                  </a:solidFill>
                  <a:prstDash val="solid"/>
                  <a:miter lim="800000"/>
                  <a:headEnd len="sm" w="sm" type="none"/>
                  <a:tailEnd len="sm" w="sm" type="none"/>
                </a:ln>
              </p:spPr>
            </p:cxnSp>
          </p:grpSp>
          <p:cxnSp>
            <p:nvCxnSpPr>
              <p:cNvPr id="97" name="Google Shape;97;p12"/>
              <p:cNvCxnSpPr/>
              <p:nvPr/>
            </p:nvCxnSpPr>
            <p:spPr>
              <a:xfrm rot="10800000">
                <a:off x="-1" y="1012053"/>
                <a:ext cx="5828811" cy="5845945"/>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98" name="Google Shape;98;p12"/>
              <p:cNvCxnSpPr/>
              <p:nvPr/>
            </p:nvCxnSpPr>
            <p:spPr>
              <a:xfrm rot="10800000">
                <a:off x="-1" y="2227340"/>
                <a:ext cx="4614781" cy="4630658"/>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99" name="Google Shape;99;p12"/>
              <p:cNvCxnSpPr/>
              <p:nvPr/>
            </p:nvCxnSpPr>
            <p:spPr>
              <a:xfrm rot="10800000">
                <a:off x="-1" y="3432149"/>
                <a:ext cx="3398419" cy="3425849"/>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100" name="Google Shape;100;p12"/>
              <p:cNvCxnSpPr/>
              <p:nvPr/>
            </p:nvCxnSpPr>
            <p:spPr>
              <a:xfrm rot="10800000">
                <a:off x="-1" y="4651431"/>
                <a:ext cx="2196496" cy="2206567"/>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101" name="Google Shape;101;p12"/>
              <p:cNvCxnSpPr/>
              <p:nvPr/>
            </p:nvCxnSpPr>
            <p:spPr>
              <a:xfrm rot="10800000">
                <a:off x="-1" y="5864453"/>
                <a:ext cx="987003" cy="993545"/>
              </a:xfrm>
              <a:prstGeom prst="straightConnector1">
                <a:avLst/>
              </a:prstGeom>
              <a:noFill/>
              <a:ln cap="flat" cmpd="sng" w="9525">
                <a:solidFill>
                  <a:srgbClr val="D8D8D8">
                    <a:alpha val="34901"/>
                  </a:srgbClr>
                </a:solidFill>
                <a:prstDash val="solid"/>
                <a:miter lim="800000"/>
                <a:headEnd len="sm" w="sm" type="none"/>
                <a:tailEnd len="sm" w="sm" type="none"/>
              </a:ln>
            </p:spPr>
          </p:cxnSp>
        </p:grpSp>
        <p:grpSp>
          <p:nvGrpSpPr>
            <p:cNvPr id="102" name="Google Shape;102;p12"/>
            <p:cNvGrpSpPr/>
            <p:nvPr/>
          </p:nvGrpSpPr>
          <p:grpSpPr>
            <a:xfrm flipH="1">
              <a:off x="0" y="0"/>
              <a:ext cx="12192001" cy="6858000"/>
              <a:chOff x="-1" y="0"/>
              <a:chExt cx="12192001" cy="6858000"/>
            </a:xfrm>
          </p:grpSpPr>
          <p:cxnSp>
            <p:nvCxnSpPr>
              <p:cNvPr id="103" name="Google Shape;103;p12"/>
              <p:cNvCxnSpPr/>
              <p:nvPr/>
            </p:nvCxnSpPr>
            <p:spPr>
              <a:xfrm>
                <a:off x="225425" y="0"/>
                <a:ext cx="6815931"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104" name="Google Shape;104;p12"/>
              <p:cNvCxnSpPr/>
              <p:nvPr/>
            </p:nvCxnSpPr>
            <p:spPr>
              <a:xfrm>
                <a:off x="1449154" y="0"/>
                <a:ext cx="6815931"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105" name="Google Shape;105;p12"/>
              <p:cNvCxnSpPr/>
              <p:nvPr/>
            </p:nvCxnSpPr>
            <p:spPr>
              <a:xfrm>
                <a:off x="2665982" y="0"/>
                <a:ext cx="6815931"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106" name="Google Shape;106;p12"/>
              <p:cNvCxnSpPr/>
              <p:nvPr/>
            </p:nvCxnSpPr>
            <p:spPr>
              <a:xfrm>
                <a:off x="3885119" y="0"/>
                <a:ext cx="6815931" cy="6858000"/>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107" name="Google Shape;107;p12"/>
              <p:cNvCxnSpPr/>
              <p:nvPr/>
            </p:nvCxnSpPr>
            <p:spPr>
              <a:xfrm>
                <a:off x="5150644" y="0"/>
                <a:ext cx="6815931" cy="6858000"/>
              </a:xfrm>
              <a:prstGeom prst="straightConnector1">
                <a:avLst/>
              </a:prstGeom>
              <a:noFill/>
              <a:ln cap="flat" cmpd="sng" w="9525">
                <a:solidFill>
                  <a:srgbClr val="D8D8D8">
                    <a:alpha val="34901"/>
                  </a:srgbClr>
                </a:solidFill>
                <a:prstDash val="solid"/>
                <a:miter lim="800000"/>
                <a:headEnd len="sm" w="sm" type="none"/>
                <a:tailEnd len="sm" w="sm" type="none"/>
              </a:ln>
            </p:spPr>
          </p:cxnSp>
          <p:grpSp>
            <p:nvGrpSpPr>
              <p:cNvPr id="108" name="Google Shape;108;p12"/>
              <p:cNvGrpSpPr/>
              <p:nvPr/>
            </p:nvGrpSpPr>
            <p:grpSpPr>
              <a:xfrm>
                <a:off x="6327885" y="0"/>
                <a:ext cx="5864115" cy="5898673"/>
                <a:chOff x="6327885" y="0"/>
                <a:chExt cx="5864115" cy="5898673"/>
              </a:xfrm>
            </p:grpSpPr>
            <p:cxnSp>
              <p:nvCxnSpPr>
                <p:cNvPr id="109" name="Google Shape;109;p12"/>
                <p:cNvCxnSpPr/>
                <p:nvPr/>
              </p:nvCxnSpPr>
              <p:spPr>
                <a:xfrm>
                  <a:off x="6327885" y="0"/>
                  <a:ext cx="5864115" cy="5898673"/>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110" name="Google Shape;110;p12"/>
                <p:cNvCxnSpPr/>
                <p:nvPr/>
              </p:nvCxnSpPr>
              <p:spPr>
                <a:xfrm>
                  <a:off x="7549268" y="0"/>
                  <a:ext cx="4642732" cy="4672425"/>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111" name="Google Shape;111;p12"/>
                <p:cNvCxnSpPr/>
                <p:nvPr/>
              </p:nvCxnSpPr>
              <p:spPr>
                <a:xfrm>
                  <a:off x="8772997" y="0"/>
                  <a:ext cx="3419003" cy="3456749"/>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112" name="Google Shape;112;p12"/>
                <p:cNvCxnSpPr/>
                <p:nvPr/>
              </p:nvCxnSpPr>
              <p:spPr>
                <a:xfrm>
                  <a:off x="9982200" y="0"/>
                  <a:ext cx="2209800" cy="2226469"/>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113" name="Google Shape;113;p12"/>
                <p:cNvCxnSpPr/>
                <p:nvPr/>
              </p:nvCxnSpPr>
              <p:spPr>
                <a:xfrm>
                  <a:off x="11199019" y="0"/>
                  <a:ext cx="992981" cy="1002506"/>
                </a:xfrm>
                <a:prstGeom prst="straightConnector1">
                  <a:avLst/>
                </a:prstGeom>
                <a:noFill/>
                <a:ln cap="flat" cmpd="sng" w="9525">
                  <a:solidFill>
                    <a:srgbClr val="D8D8D8">
                      <a:alpha val="34901"/>
                    </a:srgbClr>
                  </a:solidFill>
                  <a:prstDash val="solid"/>
                  <a:miter lim="800000"/>
                  <a:headEnd len="sm" w="sm" type="none"/>
                  <a:tailEnd len="sm" w="sm" type="none"/>
                </a:ln>
              </p:spPr>
            </p:cxnSp>
          </p:grpSp>
          <p:cxnSp>
            <p:nvCxnSpPr>
              <p:cNvPr id="114" name="Google Shape;114;p12"/>
              <p:cNvCxnSpPr/>
              <p:nvPr/>
            </p:nvCxnSpPr>
            <p:spPr>
              <a:xfrm rot="10800000">
                <a:off x="-1" y="1012053"/>
                <a:ext cx="5828811" cy="5845945"/>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115" name="Google Shape;115;p12"/>
              <p:cNvCxnSpPr/>
              <p:nvPr/>
            </p:nvCxnSpPr>
            <p:spPr>
              <a:xfrm rot="10800000">
                <a:off x="-1" y="2227340"/>
                <a:ext cx="4614781" cy="4630658"/>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116" name="Google Shape;116;p12"/>
              <p:cNvCxnSpPr/>
              <p:nvPr/>
            </p:nvCxnSpPr>
            <p:spPr>
              <a:xfrm rot="10800000">
                <a:off x="-1" y="3432149"/>
                <a:ext cx="3398419" cy="3425849"/>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117" name="Google Shape;117;p12"/>
              <p:cNvCxnSpPr/>
              <p:nvPr/>
            </p:nvCxnSpPr>
            <p:spPr>
              <a:xfrm rot="10800000">
                <a:off x="-1" y="4651431"/>
                <a:ext cx="2196496" cy="2206567"/>
              </a:xfrm>
              <a:prstGeom prst="straightConnector1">
                <a:avLst/>
              </a:prstGeom>
              <a:noFill/>
              <a:ln cap="flat" cmpd="sng" w="9525">
                <a:solidFill>
                  <a:srgbClr val="D8D8D8">
                    <a:alpha val="34901"/>
                  </a:srgbClr>
                </a:solidFill>
                <a:prstDash val="solid"/>
                <a:miter lim="800000"/>
                <a:headEnd len="sm" w="sm" type="none"/>
                <a:tailEnd len="sm" w="sm" type="none"/>
              </a:ln>
            </p:spPr>
          </p:cxnSp>
          <p:cxnSp>
            <p:nvCxnSpPr>
              <p:cNvPr id="118" name="Google Shape;118;p12"/>
              <p:cNvCxnSpPr/>
              <p:nvPr/>
            </p:nvCxnSpPr>
            <p:spPr>
              <a:xfrm rot="10800000">
                <a:off x="-1" y="5864453"/>
                <a:ext cx="987003" cy="993545"/>
              </a:xfrm>
              <a:prstGeom prst="straightConnector1">
                <a:avLst/>
              </a:prstGeom>
              <a:noFill/>
              <a:ln cap="flat" cmpd="sng" w="9525">
                <a:solidFill>
                  <a:srgbClr val="D8D8D8">
                    <a:alpha val="34901"/>
                  </a:srgbClr>
                </a:solidFill>
                <a:prstDash val="solid"/>
                <a:miter lim="800000"/>
                <a:headEnd len="sm" w="sm" type="none"/>
                <a:tailEnd len="sm" w="sm" type="none"/>
              </a:ln>
            </p:spPr>
          </p:cxnSp>
        </p:grpSp>
      </p:grpSp>
      <p:sp>
        <p:nvSpPr>
          <p:cNvPr id="119" name="Google Shape;119;p12"/>
          <p:cNvSpPr txBox="1"/>
          <p:nvPr>
            <p:ph type="ctrTitle"/>
          </p:nvPr>
        </p:nvSpPr>
        <p:spPr>
          <a:xfrm>
            <a:off x="1293845" y="1909346"/>
            <a:ext cx="9604310" cy="3383280"/>
          </a:xfrm>
          <a:prstGeom prst="rect">
            <a:avLst/>
          </a:prstGeom>
          <a:noFill/>
          <a:ln>
            <a:noFill/>
          </a:ln>
        </p:spPr>
        <p:txBody>
          <a:bodyPr anchorCtr="0" anchor="b" bIns="45700" lIns="91425" spcFirstLastPara="1" rIns="91425" wrap="square" tIns="45700">
            <a:normAutofit/>
          </a:bodyPr>
          <a:lstStyle>
            <a:lvl1pPr lvl="0" algn="l">
              <a:lnSpc>
                <a:spcPct val="76000"/>
              </a:lnSpc>
              <a:spcBef>
                <a:spcPts val="0"/>
              </a:spcBef>
              <a:spcAft>
                <a:spcPts val="0"/>
              </a:spcAft>
              <a:buClr>
                <a:schemeClr val="dk1"/>
              </a:buClr>
              <a:buSzPts val="8000"/>
              <a:buFont typeface="Arial"/>
              <a:buNone/>
              <a:defRPr sz="80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2"/>
          <p:cNvSpPr txBox="1"/>
          <p:nvPr>
            <p:ph idx="1" type="subTitle"/>
          </p:nvPr>
        </p:nvSpPr>
        <p:spPr>
          <a:xfrm>
            <a:off x="1293845" y="5432564"/>
            <a:ext cx="9604310" cy="457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000"/>
              <a:buNone/>
              <a:defRPr b="0" sz="2000">
                <a:solidFill>
                  <a:srgbClr val="A43E27"/>
                </a:solidFill>
              </a:defRPr>
            </a:lvl1pPr>
            <a:lvl2pPr lvl="1" algn="ctr">
              <a:lnSpc>
                <a:spcPct val="90000"/>
              </a:lnSpc>
              <a:spcBef>
                <a:spcPts val="12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600"/>
              </a:spcBef>
              <a:spcAft>
                <a:spcPts val="0"/>
              </a:spcAft>
              <a:buSzPts val="1600"/>
              <a:buNone/>
              <a:defRPr sz="1600"/>
            </a:lvl7pPr>
            <a:lvl8pPr lvl="7" algn="ctr">
              <a:lnSpc>
                <a:spcPct val="90000"/>
              </a:lnSpc>
              <a:spcBef>
                <a:spcPts val="600"/>
              </a:spcBef>
              <a:spcAft>
                <a:spcPts val="0"/>
              </a:spcAft>
              <a:buSzPts val="1600"/>
              <a:buNone/>
              <a:defRPr sz="1600"/>
            </a:lvl8pPr>
            <a:lvl9pPr lvl="8" algn="ctr">
              <a:lnSpc>
                <a:spcPct val="90000"/>
              </a:lnSpc>
              <a:spcBef>
                <a:spcPts val="600"/>
              </a:spcBef>
              <a:spcAft>
                <a:spcPts val="0"/>
              </a:spcAft>
              <a:buSzPts val="1600"/>
              <a:buNone/>
              <a:defRPr sz="1600"/>
            </a:lvl9pPr>
          </a:lstStyle>
          <a:p/>
        </p:txBody>
      </p:sp>
      <p:cxnSp>
        <p:nvCxnSpPr>
          <p:cNvPr id="121" name="Google Shape;121;p12"/>
          <p:cNvCxnSpPr/>
          <p:nvPr/>
        </p:nvCxnSpPr>
        <p:spPr>
          <a:xfrm>
            <a:off x="1295400" y="5294175"/>
            <a:ext cx="9601200"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6" name="Shape 376"/>
        <p:cNvGrpSpPr/>
        <p:nvPr/>
      </p:nvGrpSpPr>
      <p:grpSpPr>
        <a:xfrm>
          <a:off x="0" y="0"/>
          <a:ext cx="0" cy="0"/>
          <a:chOff x="0" y="0"/>
          <a:chExt cx="0" cy="0"/>
        </a:xfrm>
      </p:grpSpPr>
      <p:sp>
        <p:nvSpPr>
          <p:cNvPr id="377" name="Google Shape;377;p21"/>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21"/>
          <p:cNvSpPr txBox="1"/>
          <p:nvPr>
            <p:ph idx="1" type="body"/>
          </p:nvPr>
        </p:nvSpPr>
        <p:spPr>
          <a:xfrm rot="5400000">
            <a:off x="4191001" y="-914400"/>
            <a:ext cx="3809999" cy="960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379" name="Google Shape;379;p21"/>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21"/>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21"/>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82" name="Shape 382"/>
        <p:cNvGrpSpPr/>
        <p:nvPr/>
      </p:nvGrpSpPr>
      <p:grpSpPr>
        <a:xfrm>
          <a:off x="0" y="0"/>
          <a:ext cx="0" cy="0"/>
          <a:chOff x="0" y="0"/>
          <a:chExt cx="0" cy="0"/>
        </a:xfrm>
      </p:grpSpPr>
      <p:sp>
        <p:nvSpPr>
          <p:cNvPr id="383" name="Google Shape;383;p22"/>
          <p:cNvSpPr txBox="1"/>
          <p:nvPr>
            <p:ph type="title"/>
          </p:nvPr>
        </p:nvSpPr>
        <p:spPr>
          <a:xfrm rot="5400000">
            <a:off x="7402286" y="2296885"/>
            <a:ext cx="5301343" cy="16872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22"/>
          <p:cNvSpPr txBox="1"/>
          <p:nvPr>
            <p:ph idx="1" type="body"/>
          </p:nvPr>
        </p:nvSpPr>
        <p:spPr>
          <a:xfrm rot="5400000">
            <a:off x="2438400" y="-653144"/>
            <a:ext cx="5301343" cy="75873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385" name="Google Shape;385;p22"/>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22"/>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22"/>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2" name="Shape 122"/>
        <p:cNvGrpSpPr/>
        <p:nvPr/>
      </p:nvGrpSpPr>
      <p:grpSpPr>
        <a:xfrm>
          <a:off x="0" y="0"/>
          <a:ext cx="0" cy="0"/>
          <a:chOff x="0" y="0"/>
          <a:chExt cx="0" cy="0"/>
        </a:xfrm>
      </p:grpSpPr>
      <p:sp>
        <p:nvSpPr>
          <p:cNvPr id="123" name="Google Shape;123;p13"/>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13"/>
          <p:cNvSpPr txBox="1"/>
          <p:nvPr>
            <p:ph idx="1" type="body"/>
          </p:nvPr>
        </p:nvSpPr>
        <p:spPr>
          <a:xfrm>
            <a:off x="1295400" y="1981201"/>
            <a:ext cx="9601200" cy="380999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125" name="Google Shape;125;p13"/>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3"/>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3"/>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28" name="Shape 128"/>
        <p:cNvGrpSpPr/>
        <p:nvPr/>
      </p:nvGrpSpPr>
      <p:grpSpPr>
        <a:xfrm>
          <a:off x="0" y="0"/>
          <a:ext cx="0" cy="0"/>
          <a:chOff x="0" y="0"/>
          <a:chExt cx="0" cy="0"/>
        </a:xfrm>
      </p:grpSpPr>
      <p:grpSp>
        <p:nvGrpSpPr>
          <p:cNvPr id="129" name="Google Shape;129;p14"/>
          <p:cNvGrpSpPr/>
          <p:nvPr/>
        </p:nvGrpSpPr>
        <p:grpSpPr>
          <a:xfrm>
            <a:off x="-1" y="0"/>
            <a:ext cx="12192002" cy="6858000"/>
            <a:chOff x="-1" y="0"/>
            <a:chExt cx="12192002" cy="6858000"/>
          </a:xfrm>
        </p:grpSpPr>
        <p:cxnSp>
          <p:nvCxnSpPr>
            <p:cNvPr id="130" name="Google Shape;130;p14"/>
            <p:cNvCxnSpPr/>
            <p:nvPr/>
          </p:nvCxnSpPr>
          <p:spPr>
            <a:xfrm>
              <a:off x="610194" y="0"/>
              <a:ext cx="0"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31" name="Google Shape;131;p14"/>
            <p:cNvCxnSpPr/>
            <p:nvPr/>
          </p:nvCxnSpPr>
          <p:spPr>
            <a:xfrm>
              <a:off x="1829332" y="0"/>
              <a:ext cx="0"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32" name="Google Shape;132;p14"/>
            <p:cNvCxnSpPr/>
            <p:nvPr/>
          </p:nvCxnSpPr>
          <p:spPr>
            <a:xfrm>
              <a:off x="3048470" y="0"/>
              <a:ext cx="0"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33" name="Google Shape;133;p14"/>
            <p:cNvCxnSpPr/>
            <p:nvPr/>
          </p:nvCxnSpPr>
          <p:spPr>
            <a:xfrm>
              <a:off x="4267608" y="0"/>
              <a:ext cx="0"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34" name="Google Shape;134;p14"/>
            <p:cNvCxnSpPr/>
            <p:nvPr/>
          </p:nvCxnSpPr>
          <p:spPr>
            <a:xfrm>
              <a:off x="5486746" y="0"/>
              <a:ext cx="0"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35" name="Google Shape;135;p14"/>
            <p:cNvCxnSpPr/>
            <p:nvPr/>
          </p:nvCxnSpPr>
          <p:spPr>
            <a:xfrm>
              <a:off x="6705884" y="0"/>
              <a:ext cx="0"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36" name="Google Shape;136;p14"/>
            <p:cNvCxnSpPr/>
            <p:nvPr/>
          </p:nvCxnSpPr>
          <p:spPr>
            <a:xfrm>
              <a:off x="7925022" y="0"/>
              <a:ext cx="0"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37" name="Google Shape;137;p14"/>
            <p:cNvCxnSpPr/>
            <p:nvPr/>
          </p:nvCxnSpPr>
          <p:spPr>
            <a:xfrm>
              <a:off x="9144160" y="0"/>
              <a:ext cx="0"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38" name="Google Shape;138;p14"/>
            <p:cNvCxnSpPr/>
            <p:nvPr/>
          </p:nvCxnSpPr>
          <p:spPr>
            <a:xfrm>
              <a:off x="10363298" y="0"/>
              <a:ext cx="0"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39" name="Google Shape;139;p14"/>
            <p:cNvCxnSpPr/>
            <p:nvPr/>
          </p:nvCxnSpPr>
          <p:spPr>
            <a:xfrm>
              <a:off x="11582436" y="0"/>
              <a:ext cx="0"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40" name="Google Shape;140;p14"/>
            <p:cNvCxnSpPr/>
            <p:nvPr/>
          </p:nvCxnSpPr>
          <p:spPr>
            <a:xfrm>
              <a:off x="2819" y="386485"/>
              <a:ext cx="12188952" cy="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41" name="Google Shape;141;p14"/>
            <p:cNvCxnSpPr/>
            <p:nvPr/>
          </p:nvCxnSpPr>
          <p:spPr>
            <a:xfrm>
              <a:off x="2819" y="1611181"/>
              <a:ext cx="12188952" cy="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42" name="Google Shape;142;p14"/>
            <p:cNvCxnSpPr/>
            <p:nvPr/>
          </p:nvCxnSpPr>
          <p:spPr>
            <a:xfrm>
              <a:off x="2819" y="2835877"/>
              <a:ext cx="12188952" cy="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43" name="Google Shape;143;p14"/>
            <p:cNvCxnSpPr/>
            <p:nvPr/>
          </p:nvCxnSpPr>
          <p:spPr>
            <a:xfrm>
              <a:off x="2819" y="4060573"/>
              <a:ext cx="12188952" cy="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44" name="Google Shape;144;p14"/>
            <p:cNvCxnSpPr/>
            <p:nvPr/>
          </p:nvCxnSpPr>
          <p:spPr>
            <a:xfrm>
              <a:off x="2819" y="5285269"/>
              <a:ext cx="12188952" cy="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45" name="Google Shape;145;p14"/>
            <p:cNvCxnSpPr/>
            <p:nvPr/>
          </p:nvCxnSpPr>
          <p:spPr>
            <a:xfrm>
              <a:off x="2819" y="6509965"/>
              <a:ext cx="12188952" cy="0"/>
            </a:xfrm>
            <a:prstGeom prst="straightConnector1">
              <a:avLst/>
            </a:prstGeom>
            <a:noFill/>
            <a:ln cap="flat" cmpd="sng" w="9525">
              <a:solidFill>
                <a:srgbClr val="D8D8D8">
                  <a:alpha val="29803"/>
                </a:srgbClr>
              </a:solidFill>
              <a:prstDash val="solid"/>
              <a:miter lim="800000"/>
              <a:headEnd len="sm" w="sm" type="none"/>
              <a:tailEnd len="sm" w="sm" type="none"/>
            </a:ln>
          </p:spPr>
        </p:cxnSp>
        <p:grpSp>
          <p:nvGrpSpPr>
            <p:cNvPr id="146" name="Google Shape;146;p14"/>
            <p:cNvGrpSpPr/>
            <p:nvPr/>
          </p:nvGrpSpPr>
          <p:grpSpPr>
            <a:xfrm>
              <a:off x="-1" y="0"/>
              <a:ext cx="12192001" cy="6858000"/>
              <a:chOff x="-1" y="0"/>
              <a:chExt cx="12192001" cy="6858000"/>
            </a:xfrm>
          </p:grpSpPr>
          <p:cxnSp>
            <p:nvCxnSpPr>
              <p:cNvPr id="147" name="Google Shape;147;p14"/>
              <p:cNvCxnSpPr/>
              <p:nvPr/>
            </p:nvCxnSpPr>
            <p:spPr>
              <a:xfrm>
                <a:off x="225425" y="0"/>
                <a:ext cx="6815931"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48" name="Google Shape;148;p14"/>
              <p:cNvCxnSpPr/>
              <p:nvPr/>
            </p:nvCxnSpPr>
            <p:spPr>
              <a:xfrm>
                <a:off x="1449154" y="0"/>
                <a:ext cx="6815931"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49" name="Google Shape;149;p14"/>
              <p:cNvCxnSpPr/>
              <p:nvPr/>
            </p:nvCxnSpPr>
            <p:spPr>
              <a:xfrm>
                <a:off x="2665982" y="0"/>
                <a:ext cx="6815931"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50" name="Google Shape;150;p14"/>
              <p:cNvCxnSpPr/>
              <p:nvPr/>
            </p:nvCxnSpPr>
            <p:spPr>
              <a:xfrm>
                <a:off x="3885119" y="0"/>
                <a:ext cx="6815931"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51" name="Google Shape;151;p14"/>
              <p:cNvCxnSpPr/>
              <p:nvPr/>
            </p:nvCxnSpPr>
            <p:spPr>
              <a:xfrm>
                <a:off x="5106502" y="0"/>
                <a:ext cx="6815931" cy="6858000"/>
              </a:xfrm>
              <a:prstGeom prst="straightConnector1">
                <a:avLst/>
              </a:prstGeom>
              <a:noFill/>
              <a:ln cap="flat" cmpd="sng" w="9525">
                <a:solidFill>
                  <a:srgbClr val="D8D8D8">
                    <a:alpha val="29803"/>
                  </a:srgbClr>
                </a:solidFill>
                <a:prstDash val="solid"/>
                <a:miter lim="800000"/>
                <a:headEnd len="sm" w="sm" type="none"/>
                <a:tailEnd len="sm" w="sm" type="none"/>
              </a:ln>
            </p:spPr>
          </p:cxnSp>
          <p:grpSp>
            <p:nvGrpSpPr>
              <p:cNvPr id="152" name="Google Shape;152;p14"/>
              <p:cNvGrpSpPr/>
              <p:nvPr/>
            </p:nvGrpSpPr>
            <p:grpSpPr>
              <a:xfrm>
                <a:off x="6327885" y="0"/>
                <a:ext cx="5864115" cy="5898673"/>
                <a:chOff x="6327885" y="0"/>
                <a:chExt cx="5864115" cy="5898673"/>
              </a:xfrm>
            </p:grpSpPr>
            <p:cxnSp>
              <p:nvCxnSpPr>
                <p:cNvPr id="153" name="Google Shape;153;p14"/>
                <p:cNvCxnSpPr/>
                <p:nvPr/>
              </p:nvCxnSpPr>
              <p:spPr>
                <a:xfrm>
                  <a:off x="6327885" y="0"/>
                  <a:ext cx="5864115" cy="5898673"/>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54" name="Google Shape;154;p14"/>
                <p:cNvCxnSpPr/>
                <p:nvPr/>
              </p:nvCxnSpPr>
              <p:spPr>
                <a:xfrm>
                  <a:off x="7549268" y="0"/>
                  <a:ext cx="4642732" cy="4672425"/>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55" name="Google Shape;155;p14"/>
                <p:cNvCxnSpPr/>
                <p:nvPr/>
              </p:nvCxnSpPr>
              <p:spPr>
                <a:xfrm>
                  <a:off x="8772997" y="0"/>
                  <a:ext cx="3419003" cy="3456749"/>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56" name="Google Shape;156;p14"/>
                <p:cNvCxnSpPr/>
                <p:nvPr/>
              </p:nvCxnSpPr>
              <p:spPr>
                <a:xfrm>
                  <a:off x="9982200" y="0"/>
                  <a:ext cx="2209800" cy="2226469"/>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57" name="Google Shape;157;p14"/>
                <p:cNvCxnSpPr/>
                <p:nvPr/>
              </p:nvCxnSpPr>
              <p:spPr>
                <a:xfrm>
                  <a:off x="11199019" y="0"/>
                  <a:ext cx="992981" cy="1002506"/>
                </a:xfrm>
                <a:prstGeom prst="straightConnector1">
                  <a:avLst/>
                </a:prstGeom>
                <a:noFill/>
                <a:ln cap="flat" cmpd="sng" w="9525">
                  <a:solidFill>
                    <a:srgbClr val="D8D8D8">
                      <a:alpha val="29803"/>
                    </a:srgbClr>
                  </a:solidFill>
                  <a:prstDash val="solid"/>
                  <a:miter lim="800000"/>
                  <a:headEnd len="sm" w="sm" type="none"/>
                  <a:tailEnd len="sm" w="sm" type="none"/>
                </a:ln>
              </p:spPr>
            </p:cxnSp>
          </p:grpSp>
          <p:cxnSp>
            <p:nvCxnSpPr>
              <p:cNvPr id="158" name="Google Shape;158;p14"/>
              <p:cNvCxnSpPr/>
              <p:nvPr/>
            </p:nvCxnSpPr>
            <p:spPr>
              <a:xfrm rot="10800000">
                <a:off x="-1" y="1012053"/>
                <a:ext cx="5828811" cy="5845945"/>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59" name="Google Shape;159;p14"/>
              <p:cNvCxnSpPr/>
              <p:nvPr/>
            </p:nvCxnSpPr>
            <p:spPr>
              <a:xfrm rot="10800000">
                <a:off x="-1" y="2227340"/>
                <a:ext cx="4614781" cy="4630658"/>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60" name="Google Shape;160;p14"/>
              <p:cNvCxnSpPr/>
              <p:nvPr/>
            </p:nvCxnSpPr>
            <p:spPr>
              <a:xfrm rot="10800000">
                <a:off x="-1" y="3432149"/>
                <a:ext cx="3398419" cy="3425849"/>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61" name="Google Shape;161;p14"/>
              <p:cNvCxnSpPr/>
              <p:nvPr/>
            </p:nvCxnSpPr>
            <p:spPr>
              <a:xfrm rot="10800000">
                <a:off x="-1" y="4651431"/>
                <a:ext cx="2196496" cy="2206567"/>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62" name="Google Shape;162;p14"/>
              <p:cNvCxnSpPr/>
              <p:nvPr/>
            </p:nvCxnSpPr>
            <p:spPr>
              <a:xfrm rot="10800000">
                <a:off x="-1" y="5864453"/>
                <a:ext cx="987003" cy="993545"/>
              </a:xfrm>
              <a:prstGeom prst="straightConnector1">
                <a:avLst/>
              </a:prstGeom>
              <a:noFill/>
              <a:ln cap="flat" cmpd="sng" w="9525">
                <a:solidFill>
                  <a:srgbClr val="D8D8D8">
                    <a:alpha val="29803"/>
                  </a:srgbClr>
                </a:solidFill>
                <a:prstDash val="solid"/>
                <a:miter lim="800000"/>
                <a:headEnd len="sm" w="sm" type="none"/>
                <a:tailEnd len="sm" w="sm" type="none"/>
              </a:ln>
            </p:spPr>
          </p:cxnSp>
        </p:grpSp>
        <p:grpSp>
          <p:nvGrpSpPr>
            <p:cNvPr id="163" name="Google Shape;163;p14"/>
            <p:cNvGrpSpPr/>
            <p:nvPr/>
          </p:nvGrpSpPr>
          <p:grpSpPr>
            <a:xfrm flipH="1">
              <a:off x="0" y="0"/>
              <a:ext cx="12192001" cy="6858000"/>
              <a:chOff x="-1" y="0"/>
              <a:chExt cx="12192001" cy="6858000"/>
            </a:xfrm>
          </p:grpSpPr>
          <p:cxnSp>
            <p:nvCxnSpPr>
              <p:cNvPr id="164" name="Google Shape;164;p14"/>
              <p:cNvCxnSpPr/>
              <p:nvPr/>
            </p:nvCxnSpPr>
            <p:spPr>
              <a:xfrm>
                <a:off x="225425" y="0"/>
                <a:ext cx="6815931"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65" name="Google Shape;165;p14"/>
              <p:cNvCxnSpPr/>
              <p:nvPr/>
            </p:nvCxnSpPr>
            <p:spPr>
              <a:xfrm>
                <a:off x="1449154" y="0"/>
                <a:ext cx="6815931"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66" name="Google Shape;166;p14"/>
              <p:cNvCxnSpPr/>
              <p:nvPr/>
            </p:nvCxnSpPr>
            <p:spPr>
              <a:xfrm>
                <a:off x="2665982" y="0"/>
                <a:ext cx="6815931"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67" name="Google Shape;167;p14"/>
              <p:cNvCxnSpPr/>
              <p:nvPr/>
            </p:nvCxnSpPr>
            <p:spPr>
              <a:xfrm>
                <a:off x="3885119" y="0"/>
                <a:ext cx="6815931" cy="6858000"/>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68" name="Google Shape;168;p14"/>
              <p:cNvCxnSpPr/>
              <p:nvPr/>
            </p:nvCxnSpPr>
            <p:spPr>
              <a:xfrm>
                <a:off x="5106502" y="0"/>
                <a:ext cx="6815931" cy="6858000"/>
              </a:xfrm>
              <a:prstGeom prst="straightConnector1">
                <a:avLst/>
              </a:prstGeom>
              <a:noFill/>
              <a:ln cap="flat" cmpd="sng" w="9525">
                <a:solidFill>
                  <a:srgbClr val="D8D8D8">
                    <a:alpha val="29803"/>
                  </a:srgbClr>
                </a:solidFill>
                <a:prstDash val="solid"/>
                <a:miter lim="800000"/>
                <a:headEnd len="sm" w="sm" type="none"/>
                <a:tailEnd len="sm" w="sm" type="none"/>
              </a:ln>
            </p:spPr>
          </p:cxnSp>
          <p:grpSp>
            <p:nvGrpSpPr>
              <p:cNvPr id="169" name="Google Shape;169;p14"/>
              <p:cNvGrpSpPr/>
              <p:nvPr/>
            </p:nvGrpSpPr>
            <p:grpSpPr>
              <a:xfrm>
                <a:off x="6327885" y="0"/>
                <a:ext cx="5864115" cy="5898673"/>
                <a:chOff x="6327885" y="0"/>
                <a:chExt cx="5864115" cy="5898673"/>
              </a:xfrm>
            </p:grpSpPr>
            <p:cxnSp>
              <p:nvCxnSpPr>
                <p:cNvPr id="170" name="Google Shape;170;p14"/>
                <p:cNvCxnSpPr/>
                <p:nvPr/>
              </p:nvCxnSpPr>
              <p:spPr>
                <a:xfrm>
                  <a:off x="6327885" y="0"/>
                  <a:ext cx="5864115" cy="5898673"/>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71" name="Google Shape;171;p14"/>
                <p:cNvCxnSpPr/>
                <p:nvPr/>
              </p:nvCxnSpPr>
              <p:spPr>
                <a:xfrm>
                  <a:off x="7549268" y="0"/>
                  <a:ext cx="4642732" cy="4672425"/>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72" name="Google Shape;172;p14"/>
                <p:cNvCxnSpPr/>
                <p:nvPr/>
              </p:nvCxnSpPr>
              <p:spPr>
                <a:xfrm>
                  <a:off x="8772997" y="0"/>
                  <a:ext cx="3419003" cy="3456749"/>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73" name="Google Shape;173;p14"/>
                <p:cNvCxnSpPr/>
                <p:nvPr/>
              </p:nvCxnSpPr>
              <p:spPr>
                <a:xfrm>
                  <a:off x="9982200" y="0"/>
                  <a:ext cx="2209800" cy="2226469"/>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74" name="Google Shape;174;p14"/>
                <p:cNvCxnSpPr/>
                <p:nvPr/>
              </p:nvCxnSpPr>
              <p:spPr>
                <a:xfrm>
                  <a:off x="11199019" y="0"/>
                  <a:ext cx="992981" cy="1002506"/>
                </a:xfrm>
                <a:prstGeom prst="straightConnector1">
                  <a:avLst/>
                </a:prstGeom>
                <a:noFill/>
                <a:ln cap="flat" cmpd="sng" w="9525">
                  <a:solidFill>
                    <a:srgbClr val="D8D8D8">
                      <a:alpha val="29803"/>
                    </a:srgbClr>
                  </a:solidFill>
                  <a:prstDash val="solid"/>
                  <a:miter lim="800000"/>
                  <a:headEnd len="sm" w="sm" type="none"/>
                  <a:tailEnd len="sm" w="sm" type="none"/>
                </a:ln>
              </p:spPr>
            </p:cxnSp>
          </p:grpSp>
          <p:cxnSp>
            <p:nvCxnSpPr>
              <p:cNvPr id="175" name="Google Shape;175;p14"/>
              <p:cNvCxnSpPr/>
              <p:nvPr/>
            </p:nvCxnSpPr>
            <p:spPr>
              <a:xfrm rot="10800000">
                <a:off x="-1" y="1012053"/>
                <a:ext cx="5828811" cy="5845945"/>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76" name="Google Shape;176;p14"/>
              <p:cNvCxnSpPr/>
              <p:nvPr/>
            </p:nvCxnSpPr>
            <p:spPr>
              <a:xfrm rot="10800000">
                <a:off x="-1" y="2227340"/>
                <a:ext cx="4614781" cy="4630658"/>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77" name="Google Shape;177;p14"/>
              <p:cNvCxnSpPr/>
              <p:nvPr/>
            </p:nvCxnSpPr>
            <p:spPr>
              <a:xfrm rot="10800000">
                <a:off x="-1" y="3432149"/>
                <a:ext cx="3398419" cy="3425849"/>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78" name="Google Shape;178;p14"/>
              <p:cNvCxnSpPr/>
              <p:nvPr/>
            </p:nvCxnSpPr>
            <p:spPr>
              <a:xfrm rot="10800000">
                <a:off x="-1" y="4651431"/>
                <a:ext cx="2196496" cy="2206567"/>
              </a:xfrm>
              <a:prstGeom prst="straightConnector1">
                <a:avLst/>
              </a:prstGeom>
              <a:noFill/>
              <a:ln cap="flat" cmpd="sng" w="9525">
                <a:solidFill>
                  <a:srgbClr val="D8D8D8">
                    <a:alpha val="29803"/>
                  </a:srgbClr>
                </a:solidFill>
                <a:prstDash val="solid"/>
                <a:miter lim="800000"/>
                <a:headEnd len="sm" w="sm" type="none"/>
                <a:tailEnd len="sm" w="sm" type="none"/>
              </a:ln>
            </p:spPr>
          </p:cxnSp>
          <p:cxnSp>
            <p:nvCxnSpPr>
              <p:cNvPr id="179" name="Google Shape;179;p14"/>
              <p:cNvCxnSpPr/>
              <p:nvPr/>
            </p:nvCxnSpPr>
            <p:spPr>
              <a:xfrm rot="10800000">
                <a:off x="-1" y="5864453"/>
                <a:ext cx="987003" cy="993545"/>
              </a:xfrm>
              <a:prstGeom prst="straightConnector1">
                <a:avLst/>
              </a:prstGeom>
              <a:noFill/>
              <a:ln cap="flat" cmpd="sng" w="9525">
                <a:solidFill>
                  <a:srgbClr val="D8D8D8">
                    <a:alpha val="29803"/>
                  </a:srgbClr>
                </a:solidFill>
                <a:prstDash val="solid"/>
                <a:miter lim="800000"/>
                <a:headEnd len="sm" w="sm" type="none"/>
                <a:tailEnd len="sm" w="sm" type="none"/>
              </a:ln>
            </p:spPr>
          </p:cxnSp>
        </p:grpSp>
      </p:grpSp>
      <p:sp>
        <p:nvSpPr>
          <p:cNvPr id="180" name="Google Shape;180;p14"/>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14"/>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14"/>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chemeClr val="accent1"/>
            </a:gs>
            <a:gs pos="97000">
              <a:srgbClr val="AF4329"/>
            </a:gs>
            <a:gs pos="100000">
              <a:srgbClr val="AF4329"/>
            </a:gs>
          </a:gsLst>
          <a:path path="circle">
            <a:fillToRect b="50%" l="50%" r="50%" t="50%"/>
          </a:path>
          <a:tileRect/>
        </a:gradFill>
      </p:bgPr>
    </p:bg>
    <p:spTree>
      <p:nvGrpSpPr>
        <p:cNvPr id="183" name="Shape 183"/>
        <p:cNvGrpSpPr/>
        <p:nvPr/>
      </p:nvGrpSpPr>
      <p:grpSpPr>
        <a:xfrm>
          <a:off x="0" y="0"/>
          <a:ext cx="0" cy="0"/>
          <a:chOff x="0" y="0"/>
          <a:chExt cx="0" cy="0"/>
        </a:xfrm>
      </p:grpSpPr>
      <p:grpSp>
        <p:nvGrpSpPr>
          <p:cNvPr id="184" name="Google Shape;184;p15"/>
          <p:cNvGrpSpPr/>
          <p:nvPr/>
        </p:nvGrpSpPr>
        <p:grpSpPr>
          <a:xfrm>
            <a:off x="-1" y="0"/>
            <a:ext cx="12192002" cy="6858000"/>
            <a:chOff x="-1" y="0"/>
            <a:chExt cx="12192002" cy="6858000"/>
          </a:xfrm>
        </p:grpSpPr>
        <p:cxnSp>
          <p:nvCxnSpPr>
            <p:cNvPr id="185" name="Google Shape;185;p15"/>
            <p:cNvCxnSpPr/>
            <p:nvPr/>
          </p:nvCxnSpPr>
          <p:spPr>
            <a:xfrm>
              <a:off x="610194"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186" name="Google Shape;186;p15"/>
            <p:cNvCxnSpPr/>
            <p:nvPr/>
          </p:nvCxnSpPr>
          <p:spPr>
            <a:xfrm>
              <a:off x="1829332"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187" name="Google Shape;187;p15"/>
            <p:cNvCxnSpPr/>
            <p:nvPr/>
          </p:nvCxnSpPr>
          <p:spPr>
            <a:xfrm>
              <a:off x="3048470"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188" name="Google Shape;188;p15"/>
            <p:cNvCxnSpPr/>
            <p:nvPr/>
          </p:nvCxnSpPr>
          <p:spPr>
            <a:xfrm>
              <a:off x="4267608"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189" name="Google Shape;189;p15"/>
            <p:cNvCxnSpPr/>
            <p:nvPr/>
          </p:nvCxnSpPr>
          <p:spPr>
            <a:xfrm>
              <a:off x="5486746"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190" name="Google Shape;190;p15"/>
            <p:cNvCxnSpPr/>
            <p:nvPr/>
          </p:nvCxnSpPr>
          <p:spPr>
            <a:xfrm>
              <a:off x="6705884"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191" name="Google Shape;191;p15"/>
            <p:cNvCxnSpPr/>
            <p:nvPr/>
          </p:nvCxnSpPr>
          <p:spPr>
            <a:xfrm>
              <a:off x="7925022"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192" name="Google Shape;192;p15"/>
            <p:cNvCxnSpPr/>
            <p:nvPr/>
          </p:nvCxnSpPr>
          <p:spPr>
            <a:xfrm>
              <a:off x="9144160"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193" name="Google Shape;193;p15"/>
            <p:cNvCxnSpPr/>
            <p:nvPr/>
          </p:nvCxnSpPr>
          <p:spPr>
            <a:xfrm>
              <a:off x="10363298"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194" name="Google Shape;194;p15"/>
            <p:cNvCxnSpPr/>
            <p:nvPr/>
          </p:nvCxnSpPr>
          <p:spPr>
            <a:xfrm>
              <a:off x="11582436"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195" name="Google Shape;195;p15"/>
            <p:cNvCxnSpPr/>
            <p:nvPr/>
          </p:nvCxnSpPr>
          <p:spPr>
            <a:xfrm>
              <a:off x="2819" y="386485"/>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196" name="Google Shape;196;p15"/>
            <p:cNvCxnSpPr/>
            <p:nvPr/>
          </p:nvCxnSpPr>
          <p:spPr>
            <a:xfrm>
              <a:off x="2819" y="1611181"/>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197" name="Google Shape;197;p15"/>
            <p:cNvCxnSpPr/>
            <p:nvPr/>
          </p:nvCxnSpPr>
          <p:spPr>
            <a:xfrm>
              <a:off x="2819" y="2835877"/>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198" name="Google Shape;198;p15"/>
            <p:cNvCxnSpPr/>
            <p:nvPr/>
          </p:nvCxnSpPr>
          <p:spPr>
            <a:xfrm>
              <a:off x="2819" y="4060573"/>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199" name="Google Shape;199;p15"/>
            <p:cNvCxnSpPr/>
            <p:nvPr/>
          </p:nvCxnSpPr>
          <p:spPr>
            <a:xfrm>
              <a:off x="2819" y="5285269"/>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00" name="Google Shape;200;p15"/>
            <p:cNvCxnSpPr/>
            <p:nvPr/>
          </p:nvCxnSpPr>
          <p:spPr>
            <a:xfrm>
              <a:off x="2819" y="6509965"/>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grpSp>
          <p:nvGrpSpPr>
            <p:cNvPr id="201" name="Google Shape;201;p15"/>
            <p:cNvGrpSpPr/>
            <p:nvPr/>
          </p:nvGrpSpPr>
          <p:grpSpPr>
            <a:xfrm>
              <a:off x="-1" y="0"/>
              <a:ext cx="12192001" cy="6858000"/>
              <a:chOff x="-1" y="0"/>
              <a:chExt cx="12192001" cy="6858000"/>
            </a:xfrm>
          </p:grpSpPr>
          <p:cxnSp>
            <p:nvCxnSpPr>
              <p:cNvPr id="202" name="Google Shape;202;p15"/>
              <p:cNvCxnSpPr/>
              <p:nvPr/>
            </p:nvCxnSpPr>
            <p:spPr>
              <a:xfrm>
                <a:off x="225425"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03" name="Google Shape;203;p15"/>
              <p:cNvCxnSpPr/>
              <p:nvPr/>
            </p:nvCxnSpPr>
            <p:spPr>
              <a:xfrm>
                <a:off x="1449154"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04" name="Google Shape;204;p15"/>
              <p:cNvCxnSpPr/>
              <p:nvPr/>
            </p:nvCxnSpPr>
            <p:spPr>
              <a:xfrm>
                <a:off x="2665982"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05" name="Google Shape;205;p15"/>
              <p:cNvCxnSpPr/>
              <p:nvPr/>
            </p:nvCxnSpPr>
            <p:spPr>
              <a:xfrm>
                <a:off x="3885119"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06" name="Google Shape;206;p15"/>
              <p:cNvCxnSpPr/>
              <p:nvPr/>
            </p:nvCxnSpPr>
            <p:spPr>
              <a:xfrm>
                <a:off x="5106502"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grpSp>
            <p:nvGrpSpPr>
              <p:cNvPr id="207" name="Google Shape;207;p15"/>
              <p:cNvGrpSpPr/>
              <p:nvPr/>
            </p:nvGrpSpPr>
            <p:grpSpPr>
              <a:xfrm>
                <a:off x="6327885" y="0"/>
                <a:ext cx="5864115" cy="5898673"/>
                <a:chOff x="6327885" y="0"/>
                <a:chExt cx="5864115" cy="5898673"/>
              </a:xfrm>
            </p:grpSpPr>
            <p:cxnSp>
              <p:nvCxnSpPr>
                <p:cNvPr id="208" name="Google Shape;208;p15"/>
                <p:cNvCxnSpPr/>
                <p:nvPr/>
              </p:nvCxnSpPr>
              <p:spPr>
                <a:xfrm>
                  <a:off x="6327885" y="0"/>
                  <a:ext cx="5864115" cy="5898673"/>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09" name="Google Shape;209;p15"/>
                <p:cNvCxnSpPr/>
                <p:nvPr/>
              </p:nvCxnSpPr>
              <p:spPr>
                <a:xfrm>
                  <a:off x="7549268" y="0"/>
                  <a:ext cx="4642732" cy="4672425"/>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10" name="Google Shape;210;p15"/>
                <p:cNvCxnSpPr/>
                <p:nvPr/>
              </p:nvCxnSpPr>
              <p:spPr>
                <a:xfrm>
                  <a:off x="8772997" y="0"/>
                  <a:ext cx="3419003" cy="345674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11" name="Google Shape;211;p15"/>
                <p:cNvCxnSpPr/>
                <p:nvPr/>
              </p:nvCxnSpPr>
              <p:spPr>
                <a:xfrm>
                  <a:off x="9982200" y="0"/>
                  <a:ext cx="2209800" cy="222646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12" name="Google Shape;212;p15"/>
                <p:cNvCxnSpPr/>
                <p:nvPr/>
              </p:nvCxnSpPr>
              <p:spPr>
                <a:xfrm>
                  <a:off x="11199019" y="0"/>
                  <a:ext cx="992981" cy="1002506"/>
                </a:xfrm>
                <a:prstGeom prst="straightConnector1">
                  <a:avLst/>
                </a:prstGeom>
                <a:noFill/>
                <a:ln cap="flat" cmpd="sng" w="9525">
                  <a:solidFill>
                    <a:srgbClr val="A43E27">
                      <a:alpha val="24705"/>
                    </a:srgbClr>
                  </a:solidFill>
                  <a:prstDash val="solid"/>
                  <a:miter lim="800000"/>
                  <a:headEnd len="sm" w="sm" type="none"/>
                  <a:tailEnd len="sm" w="sm" type="none"/>
                </a:ln>
              </p:spPr>
            </p:cxnSp>
          </p:grpSp>
          <p:cxnSp>
            <p:nvCxnSpPr>
              <p:cNvPr id="213" name="Google Shape;213;p15"/>
              <p:cNvCxnSpPr/>
              <p:nvPr/>
            </p:nvCxnSpPr>
            <p:spPr>
              <a:xfrm rot="10800000">
                <a:off x="-1" y="1012053"/>
                <a:ext cx="5828811" cy="5845945"/>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14" name="Google Shape;214;p15"/>
              <p:cNvCxnSpPr/>
              <p:nvPr/>
            </p:nvCxnSpPr>
            <p:spPr>
              <a:xfrm rot="10800000">
                <a:off x="-1" y="2227340"/>
                <a:ext cx="4614781" cy="4630658"/>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15" name="Google Shape;215;p15"/>
              <p:cNvCxnSpPr/>
              <p:nvPr/>
            </p:nvCxnSpPr>
            <p:spPr>
              <a:xfrm rot="10800000">
                <a:off x="-1" y="3432149"/>
                <a:ext cx="3398419" cy="342584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16" name="Google Shape;216;p15"/>
              <p:cNvCxnSpPr/>
              <p:nvPr/>
            </p:nvCxnSpPr>
            <p:spPr>
              <a:xfrm rot="10800000">
                <a:off x="-1" y="4651431"/>
                <a:ext cx="2196496" cy="2206567"/>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17" name="Google Shape;217;p15"/>
              <p:cNvCxnSpPr/>
              <p:nvPr/>
            </p:nvCxnSpPr>
            <p:spPr>
              <a:xfrm rot="10800000">
                <a:off x="-1" y="5864453"/>
                <a:ext cx="987003" cy="993545"/>
              </a:xfrm>
              <a:prstGeom prst="straightConnector1">
                <a:avLst/>
              </a:prstGeom>
              <a:noFill/>
              <a:ln cap="flat" cmpd="sng" w="9525">
                <a:solidFill>
                  <a:srgbClr val="A43E27">
                    <a:alpha val="24705"/>
                  </a:srgbClr>
                </a:solidFill>
                <a:prstDash val="solid"/>
                <a:miter lim="800000"/>
                <a:headEnd len="sm" w="sm" type="none"/>
                <a:tailEnd len="sm" w="sm" type="none"/>
              </a:ln>
            </p:spPr>
          </p:cxnSp>
        </p:grpSp>
        <p:grpSp>
          <p:nvGrpSpPr>
            <p:cNvPr id="218" name="Google Shape;218;p15"/>
            <p:cNvGrpSpPr/>
            <p:nvPr/>
          </p:nvGrpSpPr>
          <p:grpSpPr>
            <a:xfrm flipH="1">
              <a:off x="0" y="0"/>
              <a:ext cx="12192001" cy="6858000"/>
              <a:chOff x="-1" y="0"/>
              <a:chExt cx="12192001" cy="6858000"/>
            </a:xfrm>
          </p:grpSpPr>
          <p:cxnSp>
            <p:nvCxnSpPr>
              <p:cNvPr id="219" name="Google Shape;219;p15"/>
              <p:cNvCxnSpPr/>
              <p:nvPr/>
            </p:nvCxnSpPr>
            <p:spPr>
              <a:xfrm>
                <a:off x="225425"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20" name="Google Shape;220;p15"/>
              <p:cNvCxnSpPr/>
              <p:nvPr/>
            </p:nvCxnSpPr>
            <p:spPr>
              <a:xfrm>
                <a:off x="1449154"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21" name="Google Shape;221;p15"/>
              <p:cNvCxnSpPr/>
              <p:nvPr/>
            </p:nvCxnSpPr>
            <p:spPr>
              <a:xfrm>
                <a:off x="2665982"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22" name="Google Shape;222;p15"/>
              <p:cNvCxnSpPr/>
              <p:nvPr/>
            </p:nvCxnSpPr>
            <p:spPr>
              <a:xfrm>
                <a:off x="3885119"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23" name="Google Shape;223;p15"/>
              <p:cNvCxnSpPr/>
              <p:nvPr/>
            </p:nvCxnSpPr>
            <p:spPr>
              <a:xfrm>
                <a:off x="5150644"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grpSp>
            <p:nvGrpSpPr>
              <p:cNvPr id="224" name="Google Shape;224;p15"/>
              <p:cNvGrpSpPr/>
              <p:nvPr/>
            </p:nvGrpSpPr>
            <p:grpSpPr>
              <a:xfrm>
                <a:off x="6327885" y="0"/>
                <a:ext cx="5864115" cy="5898673"/>
                <a:chOff x="6327885" y="0"/>
                <a:chExt cx="5864115" cy="5898673"/>
              </a:xfrm>
            </p:grpSpPr>
            <p:cxnSp>
              <p:nvCxnSpPr>
                <p:cNvPr id="225" name="Google Shape;225;p15"/>
                <p:cNvCxnSpPr/>
                <p:nvPr/>
              </p:nvCxnSpPr>
              <p:spPr>
                <a:xfrm>
                  <a:off x="6327885" y="0"/>
                  <a:ext cx="5864115" cy="5898673"/>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26" name="Google Shape;226;p15"/>
                <p:cNvCxnSpPr/>
                <p:nvPr/>
              </p:nvCxnSpPr>
              <p:spPr>
                <a:xfrm>
                  <a:off x="7549268" y="0"/>
                  <a:ext cx="4642732" cy="4672425"/>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27" name="Google Shape;227;p15"/>
                <p:cNvCxnSpPr/>
                <p:nvPr/>
              </p:nvCxnSpPr>
              <p:spPr>
                <a:xfrm>
                  <a:off x="8772997" y="0"/>
                  <a:ext cx="3419003" cy="345674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28" name="Google Shape;228;p15"/>
                <p:cNvCxnSpPr/>
                <p:nvPr/>
              </p:nvCxnSpPr>
              <p:spPr>
                <a:xfrm>
                  <a:off x="9982200" y="0"/>
                  <a:ext cx="2209800" cy="222646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29" name="Google Shape;229;p15"/>
                <p:cNvCxnSpPr/>
                <p:nvPr/>
              </p:nvCxnSpPr>
              <p:spPr>
                <a:xfrm>
                  <a:off x="11199019" y="0"/>
                  <a:ext cx="992981" cy="1002506"/>
                </a:xfrm>
                <a:prstGeom prst="straightConnector1">
                  <a:avLst/>
                </a:prstGeom>
                <a:noFill/>
                <a:ln cap="flat" cmpd="sng" w="9525">
                  <a:solidFill>
                    <a:srgbClr val="A43E27">
                      <a:alpha val="24705"/>
                    </a:srgbClr>
                  </a:solidFill>
                  <a:prstDash val="solid"/>
                  <a:miter lim="800000"/>
                  <a:headEnd len="sm" w="sm" type="none"/>
                  <a:tailEnd len="sm" w="sm" type="none"/>
                </a:ln>
              </p:spPr>
            </p:cxnSp>
          </p:grpSp>
          <p:cxnSp>
            <p:nvCxnSpPr>
              <p:cNvPr id="230" name="Google Shape;230;p15"/>
              <p:cNvCxnSpPr/>
              <p:nvPr/>
            </p:nvCxnSpPr>
            <p:spPr>
              <a:xfrm rot="10800000">
                <a:off x="-1" y="1012053"/>
                <a:ext cx="5828811" cy="5845945"/>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31" name="Google Shape;231;p15"/>
              <p:cNvCxnSpPr/>
              <p:nvPr/>
            </p:nvCxnSpPr>
            <p:spPr>
              <a:xfrm rot="10800000">
                <a:off x="-1" y="2227340"/>
                <a:ext cx="4614781" cy="4630658"/>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32" name="Google Shape;232;p15"/>
              <p:cNvCxnSpPr/>
              <p:nvPr/>
            </p:nvCxnSpPr>
            <p:spPr>
              <a:xfrm rot="10800000">
                <a:off x="-1" y="3432149"/>
                <a:ext cx="3398419" cy="342584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33" name="Google Shape;233;p15"/>
              <p:cNvCxnSpPr/>
              <p:nvPr/>
            </p:nvCxnSpPr>
            <p:spPr>
              <a:xfrm rot="10800000">
                <a:off x="-1" y="4651431"/>
                <a:ext cx="2196496" cy="2206567"/>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34" name="Google Shape;234;p15"/>
              <p:cNvCxnSpPr/>
              <p:nvPr/>
            </p:nvCxnSpPr>
            <p:spPr>
              <a:xfrm rot="10800000">
                <a:off x="-1" y="5864453"/>
                <a:ext cx="987003" cy="993545"/>
              </a:xfrm>
              <a:prstGeom prst="straightConnector1">
                <a:avLst/>
              </a:prstGeom>
              <a:noFill/>
              <a:ln cap="flat" cmpd="sng" w="9525">
                <a:solidFill>
                  <a:srgbClr val="A43E27">
                    <a:alpha val="24705"/>
                  </a:srgbClr>
                </a:solidFill>
                <a:prstDash val="solid"/>
                <a:miter lim="800000"/>
                <a:headEnd len="sm" w="sm" type="none"/>
                <a:tailEnd len="sm" w="sm" type="none"/>
              </a:ln>
            </p:spPr>
          </p:cxnSp>
        </p:grpSp>
      </p:grpSp>
      <p:sp>
        <p:nvSpPr>
          <p:cNvPr id="235" name="Google Shape;235;p15"/>
          <p:cNvSpPr txBox="1"/>
          <p:nvPr>
            <p:ph type="title"/>
          </p:nvPr>
        </p:nvSpPr>
        <p:spPr>
          <a:xfrm>
            <a:off x="1295400" y="2541573"/>
            <a:ext cx="9601200" cy="27432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000"/>
              <a:buFont typeface="Arial"/>
              <a:buNone/>
              <a:defRPr sz="6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15"/>
          <p:cNvSpPr txBox="1"/>
          <p:nvPr>
            <p:ph idx="1" type="body"/>
          </p:nvPr>
        </p:nvSpPr>
        <p:spPr>
          <a:xfrm>
            <a:off x="1295400" y="5431536"/>
            <a:ext cx="9601200" cy="457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lt1"/>
                </a:solidFill>
              </a:defRPr>
            </a:lvl1pPr>
            <a:lvl2pPr indent="-228600" lvl="1" marL="914400" algn="l">
              <a:lnSpc>
                <a:spcPct val="90000"/>
              </a:lnSpc>
              <a:spcBef>
                <a:spcPts val="1200"/>
              </a:spcBef>
              <a:spcAft>
                <a:spcPts val="0"/>
              </a:spcAft>
              <a:buSzPts val="2000"/>
              <a:buNone/>
              <a:defRPr sz="2000"/>
            </a:lvl2pPr>
            <a:lvl3pPr indent="-228600" lvl="2" marL="1371600" algn="l">
              <a:lnSpc>
                <a:spcPct val="90000"/>
              </a:lnSpc>
              <a:spcBef>
                <a:spcPts val="800"/>
              </a:spcBef>
              <a:spcAft>
                <a:spcPts val="0"/>
              </a:spcAft>
              <a:buSzPts val="1800"/>
              <a:buNone/>
              <a:defRPr sz="1800"/>
            </a:lvl3pPr>
            <a:lvl4pPr indent="-228600" lvl="3" marL="1828800" algn="l">
              <a:lnSpc>
                <a:spcPct val="90000"/>
              </a:lnSpc>
              <a:spcBef>
                <a:spcPts val="800"/>
              </a:spcBef>
              <a:spcAft>
                <a:spcPts val="0"/>
              </a:spcAft>
              <a:buSzPts val="1600"/>
              <a:buNone/>
              <a:defRPr sz="1600"/>
            </a:lvl4pPr>
            <a:lvl5pPr indent="-228600" lvl="4" marL="2286000" algn="l">
              <a:lnSpc>
                <a:spcPct val="90000"/>
              </a:lnSpc>
              <a:spcBef>
                <a:spcPts val="600"/>
              </a:spcBef>
              <a:spcAft>
                <a:spcPts val="0"/>
              </a:spcAft>
              <a:buSzPts val="1600"/>
              <a:buNone/>
              <a:defRPr sz="1600"/>
            </a:lvl5pPr>
            <a:lvl6pPr indent="-228600" lvl="5" marL="2743200" algn="l">
              <a:lnSpc>
                <a:spcPct val="90000"/>
              </a:lnSpc>
              <a:spcBef>
                <a:spcPts val="600"/>
              </a:spcBef>
              <a:spcAft>
                <a:spcPts val="0"/>
              </a:spcAft>
              <a:buSzPts val="1600"/>
              <a:buNone/>
              <a:defRPr sz="1600"/>
            </a:lvl6pPr>
            <a:lvl7pPr indent="-228600" lvl="6" marL="3200400" algn="l">
              <a:lnSpc>
                <a:spcPct val="90000"/>
              </a:lnSpc>
              <a:spcBef>
                <a:spcPts val="600"/>
              </a:spcBef>
              <a:spcAft>
                <a:spcPts val="0"/>
              </a:spcAft>
              <a:buSzPts val="1600"/>
              <a:buNone/>
              <a:defRPr sz="1600"/>
            </a:lvl7pPr>
            <a:lvl8pPr indent="-228600" lvl="7" marL="3657600" algn="l">
              <a:lnSpc>
                <a:spcPct val="90000"/>
              </a:lnSpc>
              <a:spcBef>
                <a:spcPts val="600"/>
              </a:spcBef>
              <a:spcAft>
                <a:spcPts val="0"/>
              </a:spcAft>
              <a:buSzPts val="1600"/>
              <a:buNone/>
              <a:defRPr sz="1600"/>
            </a:lvl8pPr>
            <a:lvl9pPr indent="-228600" lvl="8" marL="4114800" algn="l">
              <a:lnSpc>
                <a:spcPct val="90000"/>
              </a:lnSpc>
              <a:spcBef>
                <a:spcPts val="600"/>
              </a:spcBef>
              <a:spcAft>
                <a:spcPts val="0"/>
              </a:spcAft>
              <a:buSzPts val="1600"/>
              <a:buNone/>
              <a:defRPr sz="1600"/>
            </a:lvl9pPr>
          </a:lstStyle>
          <a:p/>
        </p:txBody>
      </p:sp>
      <p:cxnSp>
        <p:nvCxnSpPr>
          <p:cNvPr id="237" name="Google Shape;237;p15"/>
          <p:cNvCxnSpPr/>
          <p:nvPr/>
        </p:nvCxnSpPr>
        <p:spPr>
          <a:xfrm>
            <a:off x="1295400" y="5294175"/>
            <a:ext cx="9601200" cy="0"/>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8" name="Shape 238"/>
        <p:cNvGrpSpPr/>
        <p:nvPr/>
      </p:nvGrpSpPr>
      <p:grpSpPr>
        <a:xfrm>
          <a:off x="0" y="0"/>
          <a:ext cx="0" cy="0"/>
          <a:chOff x="0" y="0"/>
          <a:chExt cx="0" cy="0"/>
        </a:xfrm>
      </p:grpSpPr>
      <p:sp>
        <p:nvSpPr>
          <p:cNvPr id="239" name="Google Shape;239;p16"/>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16"/>
          <p:cNvSpPr txBox="1"/>
          <p:nvPr>
            <p:ph idx="1" type="body"/>
          </p:nvPr>
        </p:nvSpPr>
        <p:spPr>
          <a:xfrm>
            <a:off x="1295400" y="1981199"/>
            <a:ext cx="4572000" cy="3810001"/>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sz="1800"/>
            </a:lvl6pPr>
            <a:lvl7pPr indent="-342900" lvl="6" marL="3200400" algn="l">
              <a:lnSpc>
                <a:spcPct val="90000"/>
              </a:lnSpc>
              <a:spcBef>
                <a:spcPts val="600"/>
              </a:spcBef>
              <a:spcAft>
                <a:spcPts val="0"/>
              </a:spcAft>
              <a:buSzPts val="1800"/>
              <a:buChar char="▪"/>
              <a:defRPr sz="1800"/>
            </a:lvl7pPr>
            <a:lvl8pPr indent="-342900" lvl="7" marL="3657600" algn="l">
              <a:lnSpc>
                <a:spcPct val="90000"/>
              </a:lnSpc>
              <a:spcBef>
                <a:spcPts val="600"/>
              </a:spcBef>
              <a:spcAft>
                <a:spcPts val="0"/>
              </a:spcAft>
              <a:buSzPts val="1800"/>
              <a:buChar char="▪"/>
              <a:defRPr sz="1800"/>
            </a:lvl8pPr>
            <a:lvl9pPr indent="-228600" lvl="8" marL="4114800" algn="l">
              <a:lnSpc>
                <a:spcPct val="90000"/>
              </a:lnSpc>
              <a:spcBef>
                <a:spcPts val="600"/>
              </a:spcBef>
              <a:spcAft>
                <a:spcPts val="0"/>
              </a:spcAft>
              <a:buSzPts val="1800"/>
              <a:buNone/>
              <a:defRPr sz="1800"/>
            </a:lvl9pPr>
          </a:lstStyle>
          <a:p/>
        </p:txBody>
      </p:sp>
      <p:sp>
        <p:nvSpPr>
          <p:cNvPr id="241" name="Google Shape;241;p16"/>
          <p:cNvSpPr txBox="1"/>
          <p:nvPr>
            <p:ph idx="2" type="body"/>
          </p:nvPr>
        </p:nvSpPr>
        <p:spPr>
          <a:xfrm>
            <a:off x="6324600" y="1981199"/>
            <a:ext cx="4572000" cy="3810001"/>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sz="1800"/>
            </a:lvl6pPr>
            <a:lvl7pPr indent="-342900" lvl="6" marL="3200400" algn="l">
              <a:lnSpc>
                <a:spcPct val="90000"/>
              </a:lnSpc>
              <a:spcBef>
                <a:spcPts val="600"/>
              </a:spcBef>
              <a:spcAft>
                <a:spcPts val="0"/>
              </a:spcAft>
              <a:buSzPts val="1800"/>
              <a:buChar char="▪"/>
              <a:defRPr sz="1800"/>
            </a:lvl7pPr>
            <a:lvl8pPr indent="-342900" lvl="7" marL="3657600" algn="l">
              <a:lnSpc>
                <a:spcPct val="90000"/>
              </a:lnSpc>
              <a:spcBef>
                <a:spcPts val="600"/>
              </a:spcBef>
              <a:spcAft>
                <a:spcPts val="0"/>
              </a:spcAft>
              <a:buSzPts val="1800"/>
              <a:buChar char="▪"/>
              <a:defRPr sz="1800"/>
            </a:lvl8pPr>
            <a:lvl9pPr indent="-228600" lvl="8" marL="4114800" algn="l">
              <a:lnSpc>
                <a:spcPct val="90000"/>
              </a:lnSpc>
              <a:spcBef>
                <a:spcPts val="600"/>
              </a:spcBef>
              <a:spcAft>
                <a:spcPts val="0"/>
              </a:spcAft>
              <a:buSzPts val="1800"/>
              <a:buNone/>
              <a:defRPr sz="1800"/>
            </a:lvl9pPr>
          </a:lstStyle>
          <a:p/>
        </p:txBody>
      </p:sp>
      <p:sp>
        <p:nvSpPr>
          <p:cNvPr id="242" name="Google Shape;242;p16"/>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6"/>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16"/>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5" name="Shape 245"/>
        <p:cNvGrpSpPr/>
        <p:nvPr/>
      </p:nvGrpSpPr>
      <p:grpSpPr>
        <a:xfrm>
          <a:off x="0" y="0"/>
          <a:ext cx="0" cy="0"/>
          <a:chOff x="0" y="0"/>
          <a:chExt cx="0" cy="0"/>
        </a:xfrm>
      </p:grpSpPr>
      <p:sp>
        <p:nvSpPr>
          <p:cNvPr id="246" name="Google Shape;246;p17"/>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17"/>
          <p:cNvSpPr txBox="1"/>
          <p:nvPr>
            <p:ph idx="1" type="body"/>
          </p:nvPr>
        </p:nvSpPr>
        <p:spPr>
          <a:xfrm>
            <a:off x="1295400" y="1818322"/>
            <a:ext cx="4572000" cy="64135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accent1"/>
                </a:solidFill>
              </a:defRPr>
            </a:lvl1pPr>
            <a:lvl2pPr indent="-228600" lvl="1" marL="914400" algn="l">
              <a:lnSpc>
                <a:spcPct val="90000"/>
              </a:lnSpc>
              <a:spcBef>
                <a:spcPts val="12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SzPts val="160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600"/>
              </a:spcBef>
              <a:spcAft>
                <a:spcPts val="0"/>
              </a:spcAft>
              <a:buSzPts val="1600"/>
              <a:buNone/>
              <a:defRPr b="1" sz="1600"/>
            </a:lvl8pPr>
            <a:lvl9pPr indent="-228600" lvl="8" marL="4114800" algn="l">
              <a:lnSpc>
                <a:spcPct val="90000"/>
              </a:lnSpc>
              <a:spcBef>
                <a:spcPts val="600"/>
              </a:spcBef>
              <a:spcAft>
                <a:spcPts val="0"/>
              </a:spcAft>
              <a:buSzPts val="1600"/>
              <a:buNone/>
              <a:defRPr b="1" sz="1600"/>
            </a:lvl9pPr>
          </a:lstStyle>
          <a:p/>
        </p:txBody>
      </p:sp>
      <p:sp>
        <p:nvSpPr>
          <p:cNvPr id="248" name="Google Shape;248;p17"/>
          <p:cNvSpPr txBox="1"/>
          <p:nvPr>
            <p:ph idx="2" type="body"/>
          </p:nvPr>
        </p:nvSpPr>
        <p:spPr>
          <a:xfrm>
            <a:off x="1295400" y="2503713"/>
            <a:ext cx="4572000" cy="328748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30200" lvl="5" marL="2743200" algn="l">
              <a:lnSpc>
                <a:spcPct val="90000"/>
              </a:lnSpc>
              <a:spcBef>
                <a:spcPts val="600"/>
              </a:spcBef>
              <a:spcAft>
                <a:spcPts val="0"/>
              </a:spcAft>
              <a:buSzPts val="1600"/>
              <a:buChar char="▪"/>
              <a:defRPr sz="1600"/>
            </a:lvl6pPr>
            <a:lvl7pPr indent="-330200" lvl="6" marL="3200400" algn="l">
              <a:lnSpc>
                <a:spcPct val="90000"/>
              </a:lnSpc>
              <a:spcBef>
                <a:spcPts val="600"/>
              </a:spcBef>
              <a:spcAft>
                <a:spcPts val="0"/>
              </a:spcAft>
              <a:buSzPts val="1600"/>
              <a:buChar char="▪"/>
              <a:defRPr sz="1600"/>
            </a:lvl7pPr>
            <a:lvl8pPr indent="-330200" lvl="7" marL="3657600" algn="l">
              <a:lnSpc>
                <a:spcPct val="90000"/>
              </a:lnSpc>
              <a:spcBef>
                <a:spcPts val="600"/>
              </a:spcBef>
              <a:spcAft>
                <a:spcPts val="0"/>
              </a:spcAft>
              <a:buSzPts val="1600"/>
              <a:buChar char="▪"/>
              <a:defRPr sz="1600"/>
            </a:lvl8pPr>
            <a:lvl9pPr indent="-228600" lvl="8" marL="4114800" algn="l">
              <a:lnSpc>
                <a:spcPct val="90000"/>
              </a:lnSpc>
              <a:spcBef>
                <a:spcPts val="600"/>
              </a:spcBef>
              <a:spcAft>
                <a:spcPts val="0"/>
              </a:spcAft>
              <a:buSzPts val="1600"/>
              <a:buNone/>
              <a:defRPr sz="1600"/>
            </a:lvl9pPr>
          </a:lstStyle>
          <a:p/>
        </p:txBody>
      </p:sp>
      <p:sp>
        <p:nvSpPr>
          <p:cNvPr id="249" name="Google Shape;249;p17"/>
          <p:cNvSpPr txBox="1"/>
          <p:nvPr>
            <p:ph idx="3" type="body"/>
          </p:nvPr>
        </p:nvSpPr>
        <p:spPr>
          <a:xfrm>
            <a:off x="6324600" y="1818322"/>
            <a:ext cx="4572000" cy="64135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accent1"/>
                </a:solidFill>
              </a:defRPr>
            </a:lvl1pPr>
            <a:lvl2pPr indent="-228600" lvl="1" marL="914400" algn="l">
              <a:lnSpc>
                <a:spcPct val="90000"/>
              </a:lnSpc>
              <a:spcBef>
                <a:spcPts val="12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SzPts val="160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600"/>
              </a:spcBef>
              <a:spcAft>
                <a:spcPts val="0"/>
              </a:spcAft>
              <a:buSzPts val="1600"/>
              <a:buNone/>
              <a:defRPr b="1" sz="1600"/>
            </a:lvl8pPr>
            <a:lvl9pPr indent="-228600" lvl="8" marL="4114800" algn="l">
              <a:lnSpc>
                <a:spcPct val="90000"/>
              </a:lnSpc>
              <a:spcBef>
                <a:spcPts val="600"/>
              </a:spcBef>
              <a:spcAft>
                <a:spcPts val="0"/>
              </a:spcAft>
              <a:buSzPts val="1600"/>
              <a:buNone/>
              <a:defRPr b="1" sz="1600"/>
            </a:lvl9pPr>
          </a:lstStyle>
          <a:p/>
        </p:txBody>
      </p:sp>
      <p:sp>
        <p:nvSpPr>
          <p:cNvPr id="250" name="Google Shape;250;p17"/>
          <p:cNvSpPr txBox="1"/>
          <p:nvPr>
            <p:ph idx="4" type="body"/>
          </p:nvPr>
        </p:nvSpPr>
        <p:spPr>
          <a:xfrm>
            <a:off x="6324600" y="2503713"/>
            <a:ext cx="4572000" cy="328748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30200" lvl="5" marL="2743200" algn="l">
              <a:lnSpc>
                <a:spcPct val="90000"/>
              </a:lnSpc>
              <a:spcBef>
                <a:spcPts val="600"/>
              </a:spcBef>
              <a:spcAft>
                <a:spcPts val="0"/>
              </a:spcAft>
              <a:buSzPts val="1600"/>
              <a:buChar char="▪"/>
              <a:defRPr sz="1600"/>
            </a:lvl6pPr>
            <a:lvl7pPr indent="-330200" lvl="6" marL="3200400" algn="l">
              <a:lnSpc>
                <a:spcPct val="90000"/>
              </a:lnSpc>
              <a:spcBef>
                <a:spcPts val="600"/>
              </a:spcBef>
              <a:spcAft>
                <a:spcPts val="0"/>
              </a:spcAft>
              <a:buSzPts val="1600"/>
              <a:buChar char="▪"/>
              <a:defRPr sz="1600"/>
            </a:lvl7pPr>
            <a:lvl8pPr indent="-330200" lvl="7" marL="3657600" algn="l">
              <a:lnSpc>
                <a:spcPct val="90000"/>
              </a:lnSpc>
              <a:spcBef>
                <a:spcPts val="600"/>
              </a:spcBef>
              <a:spcAft>
                <a:spcPts val="0"/>
              </a:spcAft>
              <a:buSzPts val="1600"/>
              <a:buChar char="▪"/>
              <a:defRPr sz="1600"/>
            </a:lvl8pPr>
            <a:lvl9pPr indent="-228600" lvl="8" marL="4114800" algn="l">
              <a:lnSpc>
                <a:spcPct val="90000"/>
              </a:lnSpc>
              <a:spcBef>
                <a:spcPts val="600"/>
              </a:spcBef>
              <a:spcAft>
                <a:spcPts val="0"/>
              </a:spcAft>
              <a:buSzPts val="1600"/>
              <a:buNone/>
              <a:defRPr sz="1600"/>
            </a:lvl9pPr>
          </a:lstStyle>
          <a:p/>
        </p:txBody>
      </p:sp>
      <p:sp>
        <p:nvSpPr>
          <p:cNvPr id="251" name="Google Shape;251;p17"/>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17"/>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17"/>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4" name="Shape 254"/>
        <p:cNvGrpSpPr/>
        <p:nvPr/>
      </p:nvGrpSpPr>
      <p:grpSpPr>
        <a:xfrm>
          <a:off x="0" y="0"/>
          <a:ext cx="0" cy="0"/>
          <a:chOff x="0" y="0"/>
          <a:chExt cx="0" cy="0"/>
        </a:xfrm>
      </p:grpSpPr>
      <p:sp>
        <p:nvSpPr>
          <p:cNvPr id="255" name="Google Shape;255;p18"/>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18"/>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18"/>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18"/>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gradFill>
          <a:gsLst>
            <a:gs pos="0">
              <a:schemeClr val="accent1"/>
            </a:gs>
            <a:gs pos="100000">
              <a:srgbClr val="AF4329"/>
            </a:gs>
          </a:gsLst>
          <a:path path="circle">
            <a:fillToRect b="50%" l="50%" r="50%" t="50%"/>
          </a:path>
          <a:tileRect/>
        </a:gradFill>
      </p:bgPr>
    </p:bg>
    <p:spTree>
      <p:nvGrpSpPr>
        <p:cNvPr id="259" name="Shape 259"/>
        <p:cNvGrpSpPr/>
        <p:nvPr/>
      </p:nvGrpSpPr>
      <p:grpSpPr>
        <a:xfrm>
          <a:off x="0" y="0"/>
          <a:ext cx="0" cy="0"/>
          <a:chOff x="0" y="0"/>
          <a:chExt cx="0" cy="0"/>
        </a:xfrm>
      </p:grpSpPr>
      <p:grpSp>
        <p:nvGrpSpPr>
          <p:cNvPr id="260" name="Google Shape;260;p19"/>
          <p:cNvGrpSpPr/>
          <p:nvPr/>
        </p:nvGrpSpPr>
        <p:grpSpPr>
          <a:xfrm>
            <a:off x="-1" y="0"/>
            <a:ext cx="12192002" cy="6858000"/>
            <a:chOff x="-1" y="0"/>
            <a:chExt cx="12192002" cy="6858000"/>
          </a:xfrm>
        </p:grpSpPr>
        <p:cxnSp>
          <p:nvCxnSpPr>
            <p:cNvPr id="261" name="Google Shape;261;p19"/>
            <p:cNvCxnSpPr/>
            <p:nvPr/>
          </p:nvCxnSpPr>
          <p:spPr>
            <a:xfrm>
              <a:off x="610194"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62" name="Google Shape;262;p19"/>
            <p:cNvCxnSpPr/>
            <p:nvPr/>
          </p:nvCxnSpPr>
          <p:spPr>
            <a:xfrm>
              <a:off x="1829332"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63" name="Google Shape;263;p19"/>
            <p:cNvCxnSpPr/>
            <p:nvPr/>
          </p:nvCxnSpPr>
          <p:spPr>
            <a:xfrm>
              <a:off x="3048470"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64" name="Google Shape;264;p19"/>
            <p:cNvCxnSpPr/>
            <p:nvPr/>
          </p:nvCxnSpPr>
          <p:spPr>
            <a:xfrm>
              <a:off x="4267608"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65" name="Google Shape;265;p19"/>
            <p:cNvCxnSpPr/>
            <p:nvPr/>
          </p:nvCxnSpPr>
          <p:spPr>
            <a:xfrm>
              <a:off x="5486746"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66" name="Google Shape;266;p19"/>
            <p:cNvCxnSpPr/>
            <p:nvPr/>
          </p:nvCxnSpPr>
          <p:spPr>
            <a:xfrm>
              <a:off x="6705884"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67" name="Google Shape;267;p19"/>
            <p:cNvCxnSpPr/>
            <p:nvPr/>
          </p:nvCxnSpPr>
          <p:spPr>
            <a:xfrm>
              <a:off x="7925022"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68" name="Google Shape;268;p19"/>
            <p:cNvCxnSpPr/>
            <p:nvPr/>
          </p:nvCxnSpPr>
          <p:spPr>
            <a:xfrm>
              <a:off x="9144160"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69" name="Google Shape;269;p19"/>
            <p:cNvCxnSpPr/>
            <p:nvPr/>
          </p:nvCxnSpPr>
          <p:spPr>
            <a:xfrm>
              <a:off x="10363298"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70" name="Google Shape;270;p19"/>
            <p:cNvCxnSpPr/>
            <p:nvPr/>
          </p:nvCxnSpPr>
          <p:spPr>
            <a:xfrm>
              <a:off x="11582436"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71" name="Google Shape;271;p19"/>
            <p:cNvCxnSpPr/>
            <p:nvPr/>
          </p:nvCxnSpPr>
          <p:spPr>
            <a:xfrm>
              <a:off x="2819" y="386485"/>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72" name="Google Shape;272;p19"/>
            <p:cNvCxnSpPr/>
            <p:nvPr/>
          </p:nvCxnSpPr>
          <p:spPr>
            <a:xfrm>
              <a:off x="2819" y="1611181"/>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73" name="Google Shape;273;p19"/>
            <p:cNvCxnSpPr/>
            <p:nvPr/>
          </p:nvCxnSpPr>
          <p:spPr>
            <a:xfrm>
              <a:off x="2819" y="2835877"/>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74" name="Google Shape;274;p19"/>
            <p:cNvCxnSpPr/>
            <p:nvPr/>
          </p:nvCxnSpPr>
          <p:spPr>
            <a:xfrm>
              <a:off x="2819" y="4060573"/>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75" name="Google Shape;275;p19"/>
            <p:cNvCxnSpPr/>
            <p:nvPr/>
          </p:nvCxnSpPr>
          <p:spPr>
            <a:xfrm>
              <a:off x="2819" y="5285269"/>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76" name="Google Shape;276;p19"/>
            <p:cNvCxnSpPr/>
            <p:nvPr/>
          </p:nvCxnSpPr>
          <p:spPr>
            <a:xfrm>
              <a:off x="2819" y="6509965"/>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grpSp>
          <p:nvGrpSpPr>
            <p:cNvPr id="277" name="Google Shape;277;p19"/>
            <p:cNvGrpSpPr/>
            <p:nvPr/>
          </p:nvGrpSpPr>
          <p:grpSpPr>
            <a:xfrm>
              <a:off x="-1" y="0"/>
              <a:ext cx="12192001" cy="6858000"/>
              <a:chOff x="-1" y="0"/>
              <a:chExt cx="12192001" cy="6858000"/>
            </a:xfrm>
          </p:grpSpPr>
          <p:cxnSp>
            <p:nvCxnSpPr>
              <p:cNvPr id="278" name="Google Shape;278;p19"/>
              <p:cNvCxnSpPr/>
              <p:nvPr/>
            </p:nvCxnSpPr>
            <p:spPr>
              <a:xfrm>
                <a:off x="225425"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79" name="Google Shape;279;p19"/>
              <p:cNvCxnSpPr/>
              <p:nvPr/>
            </p:nvCxnSpPr>
            <p:spPr>
              <a:xfrm>
                <a:off x="1449154"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80" name="Google Shape;280;p19"/>
              <p:cNvCxnSpPr/>
              <p:nvPr/>
            </p:nvCxnSpPr>
            <p:spPr>
              <a:xfrm>
                <a:off x="2665982"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81" name="Google Shape;281;p19"/>
              <p:cNvCxnSpPr/>
              <p:nvPr/>
            </p:nvCxnSpPr>
            <p:spPr>
              <a:xfrm>
                <a:off x="3885119"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82" name="Google Shape;282;p19"/>
              <p:cNvCxnSpPr/>
              <p:nvPr/>
            </p:nvCxnSpPr>
            <p:spPr>
              <a:xfrm>
                <a:off x="5106502"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grpSp>
            <p:nvGrpSpPr>
              <p:cNvPr id="283" name="Google Shape;283;p19"/>
              <p:cNvGrpSpPr/>
              <p:nvPr/>
            </p:nvGrpSpPr>
            <p:grpSpPr>
              <a:xfrm>
                <a:off x="6327885" y="0"/>
                <a:ext cx="5864115" cy="5898673"/>
                <a:chOff x="6327885" y="0"/>
                <a:chExt cx="5864115" cy="5898673"/>
              </a:xfrm>
            </p:grpSpPr>
            <p:cxnSp>
              <p:nvCxnSpPr>
                <p:cNvPr id="284" name="Google Shape;284;p19"/>
                <p:cNvCxnSpPr/>
                <p:nvPr/>
              </p:nvCxnSpPr>
              <p:spPr>
                <a:xfrm>
                  <a:off x="6327885" y="0"/>
                  <a:ext cx="5864115" cy="5898673"/>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85" name="Google Shape;285;p19"/>
                <p:cNvCxnSpPr/>
                <p:nvPr/>
              </p:nvCxnSpPr>
              <p:spPr>
                <a:xfrm>
                  <a:off x="7549268" y="0"/>
                  <a:ext cx="4642732" cy="4672425"/>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86" name="Google Shape;286;p19"/>
                <p:cNvCxnSpPr/>
                <p:nvPr/>
              </p:nvCxnSpPr>
              <p:spPr>
                <a:xfrm>
                  <a:off x="8772997" y="0"/>
                  <a:ext cx="3419003" cy="345674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87" name="Google Shape;287;p19"/>
                <p:cNvCxnSpPr/>
                <p:nvPr/>
              </p:nvCxnSpPr>
              <p:spPr>
                <a:xfrm>
                  <a:off x="9982200" y="0"/>
                  <a:ext cx="2209800" cy="222646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88" name="Google Shape;288;p19"/>
                <p:cNvCxnSpPr/>
                <p:nvPr/>
              </p:nvCxnSpPr>
              <p:spPr>
                <a:xfrm>
                  <a:off x="11199019" y="0"/>
                  <a:ext cx="992981" cy="1002506"/>
                </a:xfrm>
                <a:prstGeom prst="straightConnector1">
                  <a:avLst/>
                </a:prstGeom>
                <a:noFill/>
                <a:ln cap="flat" cmpd="sng" w="9525">
                  <a:solidFill>
                    <a:srgbClr val="A43E27">
                      <a:alpha val="24705"/>
                    </a:srgbClr>
                  </a:solidFill>
                  <a:prstDash val="solid"/>
                  <a:miter lim="800000"/>
                  <a:headEnd len="sm" w="sm" type="none"/>
                  <a:tailEnd len="sm" w="sm" type="none"/>
                </a:ln>
              </p:spPr>
            </p:cxnSp>
          </p:grpSp>
          <p:cxnSp>
            <p:nvCxnSpPr>
              <p:cNvPr id="289" name="Google Shape;289;p19"/>
              <p:cNvCxnSpPr/>
              <p:nvPr/>
            </p:nvCxnSpPr>
            <p:spPr>
              <a:xfrm rot="10800000">
                <a:off x="-1" y="1012053"/>
                <a:ext cx="5828811" cy="5845945"/>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90" name="Google Shape;290;p19"/>
              <p:cNvCxnSpPr/>
              <p:nvPr/>
            </p:nvCxnSpPr>
            <p:spPr>
              <a:xfrm rot="10800000">
                <a:off x="-1" y="2227340"/>
                <a:ext cx="4614781" cy="4630658"/>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91" name="Google Shape;291;p19"/>
              <p:cNvCxnSpPr/>
              <p:nvPr/>
            </p:nvCxnSpPr>
            <p:spPr>
              <a:xfrm rot="10800000">
                <a:off x="-1" y="3432149"/>
                <a:ext cx="3398419" cy="342584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92" name="Google Shape;292;p19"/>
              <p:cNvCxnSpPr/>
              <p:nvPr/>
            </p:nvCxnSpPr>
            <p:spPr>
              <a:xfrm rot="10800000">
                <a:off x="-1" y="4651431"/>
                <a:ext cx="2196496" cy="2206567"/>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93" name="Google Shape;293;p19"/>
              <p:cNvCxnSpPr/>
              <p:nvPr/>
            </p:nvCxnSpPr>
            <p:spPr>
              <a:xfrm rot="10800000">
                <a:off x="-1" y="5864453"/>
                <a:ext cx="987003" cy="993545"/>
              </a:xfrm>
              <a:prstGeom prst="straightConnector1">
                <a:avLst/>
              </a:prstGeom>
              <a:noFill/>
              <a:ln cap="flat" cmpd="sng" w="9525">
                <a:solidFill>
                  <a:srgbClr val="A43E27">
                    <a:alpha val="24705"/>
                  </a:srgbClr>
                </a:solidFill>
                <a:prstDash val="solid"/>
                <a:miter lim="800000"/>
                <a:headEnd len="sm" w="sm" type="none"/>
                <a:tailEnd len="sm" w="sm" type="none"/>
              </a:ln>
            </p:spPr>
          </p:cxnSp>
        </p:grpSp>
        <p:grpSp>
          <p:nvGrpSpPr>
            <p:cNvPr id="294" name="Google Shape;294;p19"/>
            <p:cNvGrpSpPr/>
            <p:nvPr/>
          </p:nvGrpSpPr>
          <p:grpSpPr>
            <a:xfrm flipH="1">
              <a:off x="0" y="0"/>
              <a:ext cx="12192001" cy="6858000"/>
              <a:chOff x="-1" y="0"/>
              <a:chExt cx="12192001" cy="6858000"/>
            </a:xfrm>
          </p:grpSpPr>
          <p:cxnSp>
            <p:nvCxnSpPr>
              <p:cNvPr id="295" name="Google Shape;295;p19"/>
              <p:cNvCxnSpPr/>
              <p:nvPr/>
            </p:nvCxnSpPr>
            <p:spPr>
              <a:xfrm>
                <a:off x="225425"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96" name="Google Shape;296;p19"/>
              <p:cNvCxnSpPr/>
              <p:nvPr/>
            </p:nvCxnSpPr>
            <p:spPr>
              <a:xfrm>
                <a:off x="1449154"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97" name="Google Shape;297;p19"/>
              <p:cNvCxnSpPr/>
              <p:nvPr/>
            </p:nvCxnSpPr>
            <p:spPr>
              <a:xfrm>
                <a:off x="2665982"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98" name="Google Shape;298;p19"/>
              <p:cNvCxnSpPr/>
              <p:nvPr/>
            </p:nvCxnSpPr>
            <p:spPr>
              <a:xfrm>
                <a:off x="3885119"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299" name="Google Shape;299;p19"/>
              <p:cNvCxnSpPr/>
              <p:nvPr/>
            </p:nvCxnSpPr>
            <p:spPr>
              <a:xfrm>
                <a:off x="5150644"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grpSp>
            <p:nvGrpSpPr>
              <p:cNvPr id="300" name="Google Shape;300;p19"/>
              <p:cNvGrpSpPr/>
              <p:nvPr/>
            </p:nvGrpSpPr>
            <p:grpSpPr>
              <a:xfrm>
                <a:off x="6327885" y="0"/>
                <a:ext cx="5864115" cy="5898673"/>
                <a:chOff x="6327885" y="0"/>
                <a:chExt cx="5864115" cy="5898673"/>
              </a:xfrm>
            </p:grpSpPr>
            <p:cxnSp>
              <p:nvCxnSpPr>
                <p:cNvPr id="301" name="Google Shape;301;p19"/>
                <p:cNvCxnSpPr/>
                <p:nvPr/>
              </p:nvCxnSpPr>
              <p:spPr>
                <a:xfrm>
                  <a:off x="6327885" y="0"/>
                  <a:ext cx="5864115" cy="5898673"/>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02" name="Google Shape;302;p19"/>
                <p:cNvCxnSpPr/>
                <p:nvPr/>
              </p:nvCxnSpPr>
              <p:spPr>
                <a:xfrm>
                  <a:off x="7549268" y="0"/>
                  <a:ext cx="4642732" cy="4672425"/>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03" name="Google Shape;303;p19"/>
                <p:cNvCxnSpPr/>
                <p:nvPr/>
              </p:nvCxnSpPr>
              <p:spPr>
                <a:xfrm>
                  <a:off x="8772997" y="0"/>
                  <a:ext cx="3419003" cy="345674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04" name="Google Shape;304;p19"/>
                <p:cNvCxnSpPr/>
                <p:nvPr/>
              </p:nvCxnSpPr>
              <p:spPr>
                <a:xfrm>
                  <a:off x="9982200" y="0"/>
                  <a:ext cx="2209800" cy="222646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05" name="Google Shape;305;p19"/>
                <p:cNvCxnSpPr/>
                <p:nvPr/>
              </p:nvCxnSpPr>
              <p:spPr>
                <a:xfrm>
                  <a:off x="11199019" y="0"/>
                  <a:ext cx="992981" cy="1002506"/>
                </a:xfrm>
                <a:prstGeom prst="straightConnector1">
                  <a:avLst/>
                </a:prstGeom>
                <a:noFill/>
                <a:ln cap="flat" cmpd="sng" w="9525">
                  <a:solidFill>
                    <a:srgbClr val="A43E27">
                      <a:alpha val="24705"/>
                    </a:srgbClr>
                  </a:solidFill>
                  <a:prstDash val="solid"/>
                  <a:miter lim="800000"/>
                  <a:headEnd len="sm" w="sm" type="none"/>
                  <a:tailEnd len="sm" w="sm" type="none"/>
                </a:ln>
              </p:spPr>
            </p:cxnSp>
          </p:grpSp>
          <p:cxnSp>
            <p:nvCxnSpPr>
              <p:cNvPr id="306" name="Google Shape;306;p19"/>
              <p:cNvCxnSpPr/>
              <p:nvPr/>
            </p:nvCxnSpPr>
            <p:spPr>
              <a:xfrm rot="10800000">
                <a:off x="-1" y="1012053"/>
                <a:ext cx="5828811" cy="5845945"/>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07" name="Google Shape;307;p19"/>
              <p:cNvCxnSpPr/>
              <p:nvPr/>
            </p:nvCxnSpPr>
            <p:spPr>
              <a:xfrm rot="10800000">
                <a:off x="-1" y="2227340"/>
                <a:ext cx="4614781" cy="4630658"/>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08" name="Google Shape;308;p19"/>
              <p:cNvCxnSpPr/>
              <p:nvPr/>
            </p:nvCxnSpPr>
            <p:spPr>
              <a:xfrm rot="10800000">
                <a:off x="-1" y="3432149"/>
                <a:ext cx="3398419" cy="342584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09" name="Google Shape;309;p19"/>
              <p:cNvCxnSpPr/>
              <p:nvPr/>
            </p:nvCxnSpPr>
            <p:spPr>
              <a:xfrm rot="10800000">
                <a:off x="-1" y="4651431"/>
                <a:ext cx="2196496" cy="2206567"/>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10" name="Google Shape;310;p19"/>
              <p:cNvCxnSpPr/>
              <p:nvPr/>
            </p:nvCxnSpPr>
            <p:spPr>
              <a:xfrm rot="10800000">
                <a:off x="-1" y="5864453"/>
                <a:ext cx="987003" cy="993545"/>
              </a:xfrm>
              <a:prstGeom prst="straightConnector1">
                <a:avLst/>
              </a:prstGeom>
              <a:noFill/>
              <a:ln cap="flat" cmpd="sng" w="9525">
                <a:solidFill>
                  <a:srgbClr val="A43E27">
                    <a:alpha val="24705"/>
                  </a:srgbClr>
                </a:solidFill>
                <a:prstDash val="solid"/>
                <a:miter lim="800000"/>
                <a:headEnd len="sm" w="sm" type="none"/>
                <a:tailEnd len="sm" w="sm" type="none"/>
              </a:ln>
            </p:spPr>
          </p:cxnSp>
        </p:grpSp>
      </p:grpSp>
      <p:sp>
        <p:nvSpPr>
          <p:cNvPr id="311" name="Google Shape;311;p19"/>
          <p:cNvSpPr/>
          <p:nvPr/>
        </p:nvSpPr>
        <p:spPr>
          <a:xfrm>
            <a:off x="0" y="0"/>
            <a:ext cx="7315200" cy="6858000"/>
          </a:xfrm>
          <a:prstGeom prst="rect">
            <a:avLst/>
          </a:prstGeom>
          <a:gradFill>
            <a:gsLst>
              <a:gs pos="0">
                <a:schemeClr val="lt1"/>
              </a:gs>
              <a:gs pos="69000">
                <a:schemeClr val="lt1"/>
              </a:gs>
              <a:gs pos="100000">
                <a:srgbClr val="F2F2F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 name="Google Shape;312;p19"/>
          <p:cNvSpPr txBox="1"/>
          <p:nvPr>
            <p:ph type="title"/>
          </p:nvPr>
        </p:nvSpPr>
        <p:spPr>
          <a:xfrm>
            <a:off x="7913152" y="571500"/>
            <a:ext cx="3657600" cy="2197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3" name="Google Shape;313;p19"/>
          <p:cNvSpPr txBox="1"/>
          <p:nvPr>
            <p:ph idx="1" type="body"/>
          </p:nvPr>
        </p:nvSpPr>
        <p:spPr>
          <a:xfrm>
            <a:off x="543197" y="571500"/>
            <a:ext cx="6217920" cy="5715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55600" lvl="5" marL="2743200" algn="l">
              <a:lnSpc>
                <a:spcPct val="90000"/>
              </a:lnSpc>
              <a:spcBef>
                <a:spcPts val="600"/>
              </a:spcBef>
              <a:spcAft>
                <a:spcPts val="0"/>
              </a:spcAft>
              <a:buSzPts val="2000"/>
              <a:buChar char="▪"/>
              <a:defRPr sz="2000"/>
            </a:lvl6pPr>
            <a:lvl7pPr indent="-355600" lvl="6" marL="3200400" algn="l">
              <a:lnSpc>
                <a:spcPct val="90000"/>
              </a:lnSpc>
              <a:spcBef>
                <a:spcPts val="600"/>
              </a:spcBef>
              <a:spcAft>
                <a:spcPts val="0"/>
              </a:spcAft>
              <a:buSzPts val="2000"/>
              <a:buChar char="▪"/>
              <a:defRPr sz="2000"/>
            </a:lvl7pPr>
            <a:lvl8pPr indent="-355600" lvl="7" marL="3657600" algn="l">
              <a:lnSpc>
                <a:spcPct val="90000"/>
              </a:lnSpc>
              <a:spcBef>
                <a:spcPts val="600"/>
              </a:spcBef>
              <a:spcAft>
                <a:spcPts val="0"/>
              </a:spcAft>
              <a:buSzPts val="2000"/>
              <a:buChar char="▪"/>
              <a:defRPr sz="2000"/>
            </a:lvl8pPr>
            <a:lvl9pPr indent="-228600" lvl="8" marL="4114800" algn="l">
              <a:lnSpc>
                <a:spcPct val="90000"/>
              </a:lnSpc>
              <a:spcBef>
                <a:spcPts val="600"/>
              </a:spcBef>
              <a:spcAft>
                <a:spcPts val="0"/>
              </a:spcAft>
              <a:buSzPts val="2000"/>
              <a:buNone/>
              <a:defRPr sz="2000"/>
            </a:lvl9pPr>
          </a:lstStyle>
          <a:p/>
        </p:txBody>
      </p:sp>
      <p:sp>
        <p:nvSpPr>
          <p:cNvPr id="314" name="Google Shape;314;p19"/>
          <p:cNvSpPr txBox="1"/>
          <p:nvPr>
            <p:ph idx="2" type="body"/>
          </p:nvPr>
        </p:nvSpPr>
        <p:spPr>
          <a:xfrm>
            <a:off x="7913152" y="2995012"/>
            <a:ext cx="3657600" cy="22859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600"/>
              <a:buNone/>
              <a:defRPr sz="1600">
                <a:solidFill>
                  <a:schemeClr val="lt1"/>
                </a:solidFill>
              </a:defRPr>
            </a:lvl1pPr>
            <a:lvl2pPr indent="-228600" lvl="1" marL="914400" algn="l">
              <a:lnSpc>
                <a:spcPct val="90000"/>
              </a:lnSpc>
              <a:spcBef>
                <a:spcPts val="1200"/>
              </a:spcBef>
              <a:spcAft>
                <a:spcPts val="0"/>
              </a:spcAft>
              <a:buSzPts val="1400"/>
              <a:buNone/>
              <a:defRPr sz="1400"/>
            </a:lvl2pPr>
            <a:lvl3pPr indent="-228600" lvl="2" marL="1371600" algn="l">
              <a:lnSpc>
                <a:spcPct val="90000"/>
              </a:lnSpc>
              <a:spcBef>
                <a:spcPts val="800"/>
              </a:spcBef>
              <a:spcAft>
                <a:spcPts val="0"/>
              </a:spcAft>
              <a:buSzPts val="1200"/>
              <a:buNone/>
              <a:defRPr sz="1200"/>
            </a:lvl3pPr>
            <a:lvl4pPr indent="-228600" lvl="3" marL="1828800" algn="l">
              <a:lnSpc>
                <a:spcPct val="90000"/>
              </a:lnSpc>
              <a:spcBef>
                <a:spcPts val="800"/>
              </a:spcBef>
              <a:spcAft>
                <a:spcPts val="0"/>
              </a:spcAft>
              <a:buSzPts val="1000"/>
              <a:buNone/>
              <a:defRPr sz="1000"/>
            </a:lvl4pPr>
            <a:lvl5pPr indent="-228600" lvl="4" marL="2286000" algn="l">
              <a:lnSpc>
                <a:spcPct val="90000"/>
              </a:lnSpc>
              <a:spcBef>
                <a:spcPts val="600"/>
              </a:spcBef>
              <a:spcAft>
                <a:spcPts val="0"/>
              </a:spcAft>
              <a:buSzPts val="1000"/>
              <a:buNone/>
              <a:defRPr sz="1000"/>
            </a:lvl5pPr>
            <a:lvl6pPr indent="-228600" lvl="5" marL="2743200" algn="l">
              <a:lnSpc>
                <a:spcPct val="90000"/>
              </a:lnSpc>
              <a:spcBef>
                <a:spcPts val="600"/>
              </a:spcBef>
              <a:spcAft>
                <a:spcPts val="0"/>
              </a:spcAft>
              <a:buSzPts val="1000"/>
              <a:buNone/>
              <a:defRPr sz="1000"/>
            </a:lvl6pPr>
            <a:lvl7pPr indent="-228600" lvl="6" marL="3200400" algn="l">
              <a:lnSpc>
                <a:spcPct val="90000"/>
              </a:lnSpc>
              <a:spcBef>
                <a:spcPts val="600"/>
              </a:spcBef>
              <a:spcAft>
                <a:spcPts val="0"/>
              </a:spcAft>
              <a:buSzPts val="1000"/>
              <a:buNone/>
              <a:defRPr sz="1000"/>
            </a:lvl7pPr>
            <a:lvl8pPr indent="-228600" lvl="7" marL="3657600" algn="l">
              <a:lnSpc>
                <a:spcPct val="90000"/>
              </a:lnSpc>
              <a:spcBef>
                <a:spcPts val="600"/>
              </a:spcBef>
              <a:spcAft>
                <a:spcPts val="0"/>
              </a:spcAft>
              <a:buSzPts val="1000"/>
              <a:buNone/>
              <a:defRPr sz="1000"/>
            </a:lvl8pPr>
            <a:lvl9pPr indent="-228600" lvl="8" marL="4114800" algn="l">
              <a:lnSpc>
                <a:spcPct val="90000"/>
              </a:lnSpc>
              <a:spcBef>
                <a:spcPts val="600"/>
              </a:spcBef>
              <a:spcAft>
                <a:spcPts val="0"/>
              </a:spcAft>
              <a:buSzPts val="1000"/>
              <a:buNone/>
              <a:defRPr sz="1000"/>
            </a:lvl9pPr>
          </a:lstStyle>
          <a:p/>
        </p:txBody>
      </p:sp>
      <p:cxnSp>
        <p:nvCxnSpPr>
          <p:cNvPr id="315" name="Google Shape;315;p19"/>
          <p:cNvCxnSpPr/>
          <p:nvPr/>
        </p:nvCxnSpPr>
        <p:spPr>
          <a:xfrm>
            <a:off x="7923089" y="2895600"/>
            <a:ext cx="3659311" cy="0"/>
          </a:xfrm>
          <a:prstGeom prst="straightConnector1">
            <a:avLst/>
          </a:prstGeom>
          <a:noFill/>
          <a:ln cap="flat" cmpd="sng" w="19050">
            <a:solidFill>
              <a:schemeClr val="lt1"/>
            </a:solidFill>
            <a:prstDash val="solid"/>
            <a:miter lim="800000"/>
            <a:headEnd len="sm" w="sm" type="none"/>
            <a:tailEnd len="sm" w="sm" type="none"/>
          </a:ln>
        </p:spPr>
      </p:cxnSp>
      <p:sp>
        <p:nvSpPr>
          <p:cNvPr id="316" name="Google Shape;316;p19"/>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19"/>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19"/>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100">
                <a:solidFill>
                  <a:schemeClr val="lt1"/>
                </a:solidFill>
                <a:latin typeface="Arial"/>
                <a:ea typeface="Arial"/>
                <a:cs typeface="Arial"/>
                <a:sym typeface="Arial"/>
              </a:defRPr>
            </a:lvl1pPr>
            <a:lvl2pPr indent="0" lvl="1" marL="0" algn="r">
              <a:spcBef>
                <a:spcPts val="0"/>
              </a:spcBef>
              <a:buNone/>
              <a:defRPr sz="1100">
                <a:solidFill>
                  <a:schemeClr val="lt1"/>
                </a:solidFill>
                <a:latin typeface="Arial"/>
                <a:ea typeface="Arial"/>
                <a:cs typeface="Arial"/>
                <a:sym typeface="Arial"/>
              </a:defRPr>
            </a:lvl2pPr>
            <a:lvl3pPr indent="0" lvl="2" marL="0" algn="r">
              <a:spcBef>
                <a:spcPts val="0"/>
              </a:spcBef>
              <a:buNone/>
              <a:defRPr sz="1100">
                <a:solidFill>
                  <a:schemeClr val="lt1"/>
                </a:solidFill>
                <a:latin typeface="Arial"/>
                <a:ea typeface="Arial"/>
                <a:cs typeface="Arial"/>
                <a:sym typeface="Arial"/>
              </a:defRPr>
            </a:lvl3pPr>
            <a:lvl4pPr indent="0" lvl="3" marL="0" algn="r">
              <a:spcBef>
                <a:spcPts val="0"/>
              </a:spcBef>
              <a:buNone/>
              <a:defRPr sz="1100">
                <a:solidFill>
                  <a:schemeClr val="lt1"/>
                </a:solidFill>
                <a:latin typeface="Arial"/>
                <a:ea typeface="Arial"/>
                <a:cs typeface="Arial"/>
                <a:sym typeface="Arial"/>
              </a:defRPr>
            </a:lvl4pPr>
            <a:lvl5pPr indent="0" lvl="4" marL="0" algn="r">
              <a:spcBef>
                <a:spcPts val="0"/>
              </a:spcBef>
              <a:buNone/>
              <a:defRPr sz="1100">
                <a:solidFill>
                  <a:schemeClr val="lt1"/>
                </a:solidFill>
                <a:latin typeface="Arial"/>
                <a:ea typeface="Arial"/>
                <a:cs typeface="Arial"/>
                <a:sym typeface="Arial"/>
              </a:defRPr>
            </a:lvl5pPr>
            <a:lvl6pPr indent="0" lvl="5" marL="0" algn="r">
              <a:spcBef>
                <a:spcPts val="0"/>
              </a:spcBef>
              <a:buNone/>
              <a:defRPr sz="1100">
                <a:solidFill>
                  <a:schemeClr val="lt1"/>
                </a:solidFill>
                <a:latin typeface="Arial"/>
                <a:ea typeface="Arial"/>
                <a:cs typeface="Arial"/>
                <a:sym typeface="Arial"/>
              </a:defRPr>
            </a:lvl6pPr>
            <a:lvl7pPr indent="0" lvl="6" marL="0" algn="r">
              <a:spcBef>
                <a:spcPts val="0"/>
              </a:spcBef>
              <a:buNone/>
              <a:defRPr sz="1100">
                <a:solidFill>
                  <a:schemeClr val="lt1"/>
                </a:solidFill>
                <a:latin typeface="Arial"/>
                <a:ea typeface="Arial"/>
                <a:cs typeface="Arial"/>
                <a:sym typeface="Arial"/>
              </a:defRPr>
            </a:lvl7pPr>
            <a:lvl8pPr indent="0" lvl="7" marL="0" algn="r">
              <a:spcBef>
                <a:spcPts val="0"/>
              </a:spcBef>
              <a:buNone/>
              <a:defRPr sz="1100">
                <a:solidFill>
                  <a:schemeClr val="lt1"/>
                </a:solidFill>
                <a:latin typeface="Arial"/>
                <a:ea typeface="Arial"/>
                <a:cs typeface="Arial"/>
                <a:sym typeface="Arial"/>
              </a:defRPr>
            </a:lvl8pPr>
            <a:lvl9pPr indent="0" lvl="8" marL="0" algn="r">
              <a:spcBef>
                <a:spcPts val="0"/>
              </a:spcBef>
              <a:buNone/>
              <a:defRPr sz="11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gradFill>
          <a:gsLst>
            <a:gs pos="0">
              <a:schemeClr val="accent1"/>
            </a:gs>
            <a:gs pos="100000">
              <a:srgbClr val="AF4329"/>
            </a:gs>
          </a:gsLst>
          <a:path path="circle">
            <a:fillToRect b="50%" l="50%" r="50%" t="50%"/>
          </a:path>
          <a:tileRect/>
        </a:gradFill>
      </p:bgPr>
    </p:bg>
    <p:spTree>
      <p:nvGrpSpPr>
        <p:cNvPr id="319" name="Shape 319"/>
        <p:cNvGrpSpPr/>
        <p:nvPr/>
      </p:nvGrpSpPr>
      <p:grpSpPr>
        <a:xfrm>
          <a:off x="0" y="0"/>
          <a:ext cx="0" cy="0"/>
          <a:chOff x="0" y="0"/>
          <a:chExt cx="0" cy="0"/>
        </a:xfrm>
      </p:grpSpPr>
      <p:grpSp>
        <p:nvGrpSpPr>
          <p:cNvPr id="320" name="Google Shape;320;p20"/>
          <p:cNvGrpSpPr/>
          <p:nvPr/>
        </p:nvGrpSpPr>
        <p:grpSpPr>
          <a:xfrm>
            <a:off x="-1" y="0"/>
            <a:ext cx="12192002" cy="6858000"/>
            <a:chOff x="-1" y="0"/>
            <a:chExt cx="12192002" cy="6858000"/>
          </a:xfrm>
        </p:grpSpPr>
        <p:cxnSp>
          <p:nvCxnSpPr>
            <p:cNvPr id="321" name="Google Shape;321;p20"/>
            <p:cNvCxnSpPr/>
            <p:nvPr/>
          </p:nvCxnSpPr>
          <p:spPr>
            <a:xfrm>
              <a:off x="610194"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22" name="Google Shape;322;p20"/>
            <p:cNvCxnSpPr/>
            <p:nvPr/>
          </p:nvCxnSpPr>
          <p:spPr>
            <a:xfrm>
              <a:off x="1829332"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23" name="Google Shape;323;p20"/>
            <p:cNvCxnSpPr/>
            <p:nvPr/>
          </p:nvCxnSpPr>
          <p:spPr>
            <a:xfrm>
              <a:off x="3048470"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24" name="Google Shape;324;p20"/>
            <p:cNvCxnSpPr/>
            <p:nvPr/>
          </p:nvCxnSpPr>
          <p:spPr>
            <a:xfrm>
              <a:off x="4267608"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25" name="Google Shape;325;p20"/>
            <p:cNvCxnSpPr/>
            <p:nvPr/>
          </p:nvCxnSpPr>
          <p:spPr>
            <a:xfrm>
              <a:off x="5486746"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26" name="Google Shape;326;p20"/>
            <p:cNvCxnSpPr/>
            <p:nvPr/>
          </p:nvCxnSpPr>
          <p:spPr>
            <a:xfrm>
              <a:off x="6705884"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27" name="Google Shape;327;p20"/>
            <p:cNvCxnSpPr/>
            <p:nvPr/>
          </p:nvCxnSpPr>
          <p:spPr>
            <a:xfrm>
              <a:off x="7925022"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28" name="Google Shape;328;p20"/>
            <p:cNvCxnSpPr/>
            <p:nvPr/>
          </p:nvCxnSpPr>
          <p:spPr>
            <a:xfrm>
              <a:off x="9144160"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29" name="Google Shape;329;p20"/>
            <p:cNvCxnSpPr/>
            <p:nvPr/>
          </p:nvCxnSpPr>
          <p:spPr>
            <a:xfrm>
              <a:off x="10363298"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30" name="Google Shape;330;p20"/>
            <p:cNvCxnSpPr/>
            <p:nvPr/>
          </p:nvCxnSpPr>
          <p:spPr>
            <a:xfrm>
              <a:off x="11582436" y="0"/>
              <a:ext cx="0"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31" name="Google Shape;331;p20"/>
            <p:cNvCxnSpPr/>
            <p:nvPr/>
          </p:nvCxnSpPr>
          <p:spPr>
            <a:xfrm>
              <a:off x="2819" y="386485"/>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32" name="Google Shape;332;p20"/>
            <p:cNvCxnSpPr/>
            <p:nvPr/>
          </p:nvCxnSpPr>
          <p:spPr>
            <a:xfrm>
              <a:off x="2819" y="1611181"/>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33" name="Google Shape;333;p20"/>
            <p:cNvCxnSpPr/>
            <p:nvPr/>
          </p:nvCxnSpPr>
          <p:spPr>
            <a:xfrm>
              <a:off x="2819" y="2835877"/>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34" name="Google Shape;334;p20"/>
            <p:cNvCxnSpPr/>
            <p:nvPr/>
          </p:nvCxnSpPr>
          <p:spPr>
            <a:xfrm>
              <a:off x="2819" y="4060573"/>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35" name="Google Shape;335;p20"/>
            <p:cNvCxnSpPr/>
            <p:nvPr/>
          </p:nvCxnSpPr>
          <p:spPr>
            <a:xfrm>
              <a:off x="2819" y="5285269"/>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36" name="Google Shape;336;p20"/>
            <p:cNvCxnSpPr/>
            <p:nvPr/>
          </p:nvCxnSpPr>
          <p:spPr>
            <a:xfrm>
              <a:off x="2819" y="6509965"/>
              <a:ext cx="12188952" cy="0"/>
            </a:xfrm>
            <a:prstGeom prst="straightConnector1">
              <a:avLst/>
            </a:prstGeom>
            <a:noFill/>
            <a:ln cap="flat" cmpd="sng" w="9525">
              <a:solidFill>
                <a:srgbClr val="A43E27">
                  <a:alpha val="24705"/>
                </a:srgbClr>
              </a:solidFill>
              <a:prstDash val="solid"/>
              <a:miter lim="800000"/>
              <a:headEnd len="sm" w="sm" type="none"/>
              <a:tailEnd len="sm" w="sm" type="none"/>
            </a:ln>
          </p:spPr>
        </p:cxnSp>
        <p:grpSp>
          <p:nvGrpSpPr>
            <p:cNvPr id="337" name="Google Shape;337;p20"/>
            <p:cNvGrpSpPr/>
            <p:nvPr/>
          </p:nvGrpSpPr>
          <p:grpSpPr>
            <a:xfrm>
              <a:off x="-1" y="0"/>
              <a:ext cx="12192001" cy="6858000"/>
              <a:chOff x="-1" y="0"/>
              <a:chExt cx="12192001" cy="6858000"/>
            </a:xfrm>
          </p:grpSpPr>
          <p:cxnSp>
            <p:nvCxnSpPr>
              <p:cNvPr id="338" name="Google Shape;338;p20"/>
              <p:cNvCxnSpPr/>
              <p:nvPr/>
            </p:nvCxnSpPr>
            <p:spPr>
              <a:xfrm>
                <a:off x="225425"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39" name="Google Shape;339;p20"/>
              <p:cNvCxnSpPr/>
              <p:nvPr/>
            </p:nvCxnSpPr>
            <p:spPr>
              <a:xfrm>
                <a:off x="1449154"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40" name="Google Shape;340;p20"/>
              <p:cNvCxnSpPr/>
              <p:nvPr/>
            </p:nvCxnSpPr>
            <p:spPr>
              <a:xfrm>
                <a:off x="2665982"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41" name="Google Shape;341;p20"/>
              <p:cNvCxnSpPr/>
              <p:nvPr/>
            </p:nvCxnSpPr>
            <p:spPr>
              <a:xfrm>
                <a:off x="3885119"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42" name="Google Shape;342;p20"/>
              <p:cNvCxnSpPr/>
              <p:nvPr/>
            </p:nvCxnSpPr>
            <p:spPr>
              <a:xfrm>
                <a:off x="5106502"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grpSp>
            <p:nvGrpSpPr>
              <p:cNvPr id="343" name="Google Shape;343;p20"/>
              <p:cNvGrpSpPr/>
              <p:nvPr/>
            </p:nvGrpSpPr>
            <p:grpSpPr>
              <a:xfrm>
                <a:off x="6327885" y="0"/>
                <a:ext cx="5864115" cy="5898673"/>
                <a:chOff x="6327885" y="0"/>
                <a:chExt cx="5864115" cy="5898673"/>
              </a:xfrm>
            </p:grpSpPr>
            <p:cxnSp>
              <p:nvCxnSpPr>
                <p:cNvPr id="344" name="Google Shape;344;p20"/>
                <p:cNvCxnSpPr/>
                <p:nvPr/>
              </p:nvCxnSpPr>
              <p:spPr>
                <a:xfrm>
                  <a:off x="6327885" y="0"/>
                  <a:ext cx="5864115" cy="5898673"/>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45" name="Google Shape;345;p20"/>
                <p:cNvCxnSpPr/>
                <p:nvPr/>
              </p:nvCxnSpPr>
              <p:spPr>
                <a:xfrm>
                  <a:off x="7549268" y="0"/>
                  <a:ext cx="4642732" cy="4672425"/>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46" name="Google Shape;346;p20"/>
                <p:cNvCxnSpPr/>
                <p:nvPr/>
              </p:nvCxnSpPr>
              <p:spPr>
                <a:xfrm>
                  <a:off x="8772997" y="0"/>
                  <a:ext cx="3419003" cy="345674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47" name="Google Shape;347;p20"/>
                <p:cNvCxnSpPr/>
                <p:nvPr/>
              </p:nvCxnSpPr>
              <p:spPr>
                <a:xfrm>
                  <a:off x="9982200" y="0"/>
                  <a:ext cx="2209800" cy="222646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48" name="Google Shape;348;p20"/>
                <p:cNvCxnSpPr/>
                <p:nvPr/>
              </p:nvCxnSpPr>
              <p:spPr>
                <a:xfrm>
                  <a:off x="11199019" y="0"/>
                  <a:ext cx="992981" cy="1002506"/>
                </a:xfrm>
                <a:prstGeom prst="straightConnector1">
                  <a:avLst/>
                </a:prstGeom>
                <a:noFill/>
                <a:ln cap="flat" cmpd="sng" w="9525">
                  <a:solidFill>
                    <a:srgbClr val="A43E27">
                      <a:alpha val="24705"/>
                    </a:srgbClr>
                  </a:solidFill>
                  <a:prstDash val="solid"/>
                  <a:miter lim="800000"/>
                  <a:headEnd len="sm" w="sm" type="none"/>
                  <a:tailEnd len="sm" w="sm" type="none"/>
                </a:ln>
              </p:spPr>
            </p:cxnSp>
          </p:grpSp>
          <p:cxnSp>
            <p:nvCxnSpPr>
              <p:cNvPr id="349" name="Google Shape;349;p20"/>
              <p:cNvCxnSpPr/>
              <p:nvPr/>
            </p:nvCxnSpPr>
            <p:spPr>
              <a:xfrm rot="10800000">
                <a:off x="-1" y="1012053"/>
                <a:ext cx="5828811" cy="5845945"/>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50" name="Google Shape;350;p20"/>
              <p:cNvCxnSpPr/>
              <p:nvPr/>
            </p:nvCxnSpPr>
            <p:spPr>
              <a:xfrm rot="10800000">
                <a:off x="-1" y="2227340"/>
                <a:ext cx="4614781" cy="4630658"/>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51" name="Google Shape;351;p20"/>
              <p:cNvCxnSpPr/>
              <p:nvPr/>
            </p:nvCxnSpPr>
            <p:spPr>
              <a:xfrm rot="10800000">
                <a:off x="-1" y="3432149"/>
                <a:ext cx="3398419" cy="342584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52" name="Google Shape;352;p20"/>
              <p:cNvCxnSpPr/>
              <p:nvPr/>
            </p:nvCxnSpPr>
            <p:spPr>
              <a:xfrm rot="10800000">
                <a:off x="-1" y="4651431"/>
                <a:ext cx="2196496" cy="2206567"/>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53" name="Google Shape;353;p20"/>
              <p:cNvCxnSpPr/>
              <p:nvPr/>
            </p:nvCxnSpPr>
            <p:spPr>
              <a:xfrm rot="10800000">
                <a:off x="-1" y="5864453"/>
                <a:ext cx="987003" cy="993545"/>
              </a:xfrm>
              <a:prstGeom prst="straightConnector1">
                <a:avLst/>
              </a:prstGeom>
              <a:noFill/>
              <a:ln cap="flat" cmpd="sng" w="9525">
                <a:solidFill>
                  <a:srgbClr val="A43E27">
                    <a:alpha val="24705"/>
                  </a:srgbClr>
                </a:solidFill>
                <a:prstDash val="solid"/>
                <a:miter lim="800000"/>
                <a:headEnd len="sm" w="sm" type="none"/>
                <a:tailEnd len="sm" w="sm" type="none"/>
              </a:ln>
            </p:spPr>
          </p:cxnSp>
        </p:grpSp>
        <p:grpSp>
          <p:nvGrpSpPr>
            <p:cNvPr id="354" name="Google Shape;354;p20"/>
            <p:cNvGrpSpPr/>
            <p:nvPr/>
          </p:nvGrpSpPr>
          <p:grpSpPr>
            <a:xfrm flipH="1">
              <a:off x="0" y="0"/>
              <a:ext cx="12192001" cy="6858000"/>
              <a:chOff x="-1" y="0"/>
              <a:chExt cx="12192001" cy="6858000"/>
            </a:xfrm>
          </p:grpSpPr>
          <p:cxnSp>
            <p:nvCxnSpPr>
              <p:cNvPr id="355" name="Google Shape;355;p20"/>
              <p:cNvCxnSpPr/>
              <p:nvPr/>
            </p:nvCxnSpPr>
            <p:spPr>
              <a:xfrm>
                <a:off x="225425"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56" name="Google Shape;356;p20"/>
              <p:cNvCxnSpPr/>
              <p:nvPr/>
            </p:nvCxnSpPr>
            <p:spPr>
              <a:xfrm>
                <a:off x="1449154"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57" name="Google Shape;357;p20"/>
              <p:cNvCxnSpPr/>
              <p:nvPr/>
            </p:nvCxnSpPr>
            <p:spPr>
              <a:xfrm>
                <a:off x="2665982"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58" name="Google Shape;358;p20"/>
              <p:cNvCxnSpPr/>
              <p:nvPr/>
            </p:nvCxnSpPr>
            <p:spPr>
              <a:xfrm>
                <a:off x="3885119"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59" name="Google Shape;359;p20"/>
              <p:cNvCxnSpPr/>
              <p:nvPr/>
            </p:nvCxnSpPr>
            <p:spPr>
              <a:xfrm>
                <a:off x="5150644" y="0"/>
                <a:ext cx="6815931" cy="6858000"/>
              </a:xfrm>
              <a:prstGeom prst="straightConnector1">
                <a:avLst/>
              </a:prstGeom>
              <a:noFill/>
              <a:ln cap="flat" cmpd="sng" w="9525">
                <a:solidFill>
                  <a:srgbClr val="A43E27">
                    <a:alpha val="24705"/>
                  </a:srgbClr>
                </a:solidFill>
                <a:prstDash val="solid"/>
                <a:miter lim="800000"/>
                <a:headEnd len="sm" w="sm" type="none"/>
                <a:tailEnd len="sm" w="sm" type="none"/>
              </a:ln>
            </p:spPr>
          </p:cxnSp>
          <p:grpSp>
            <p:nvGrpSpPr>
              <p:cNvPr id="360" name="Google Shape;360;p20"/>
              <p:cNvGrpSpPr/>
              <p:nvPr/>
            </p:nvGrpSpPr>
            <p:grpSpPr>
              <a:xfrm>
                <a:off x="6327885" y="0"/>
                <a:ext cx="5864115" cy="5898673"/>
                <a:chOff x="6327885" y="0"/>
                <a:chExt cx="5864115" cy="5898673"/>
              </a:xfrm>
            </p:grpSpPr>
            <p:cxnSp>
              <p:nvCxnSpPr>
                <p:cNvPr id="361" name="Google Shape;361;p20"/>
                <p:cNvCxnSpPr/>
                <p:nvPr/>
              </p:nvCxnSpPr>
              <p:spPr>
                <a:xfrm>
                  <a:off x="6327885" y="0"/>
                  <a:ext cx="5864115" cy="5898673"/>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62" name="Google Shape;362;p20"/>
                <p:cNvCxnSpPr/>
                <p:nvPr/>
              </p:nvCxnSpPr>
              <p:spPr>
                <a:xfrm>
                  <a:off x="7549268" y="0"/>
                  <a:ext cx="4642732" cy="4672425"/>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63" name="Google Shape;363;p20"/>
                <p:cNvCxnSpPr/>
                <p:nvPr/>
              </p:nvCxnSpPr>
              <p:spPr>
                <a:xfrm>
                  <a:off x="8772997" y="0"/>
                  <a:ext cx="3419003" cy="345674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64" name="Google Shape;364;p20"/>
                <p:cNvCxnSpPr/>
                <p:nvPr/>
              </p:nvCxnSpPr>
              <p:spPr>
                <a:xfrm>
                  <a:off x="9982200" y="0"/>
                  <a:ext cx="2209800" cy="222646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65" name="Google Shape;365;p20"/>
                <p:cNvCxnSpPr/>
                <p:nvPr/>
              </p:nvCxnSpPr>
              <p:spPr>
                <a:xfrm>
                  <a:off x="11199019" y="0"/>
                  <a:ext cx="992981" cy="1002506"/>
                </a:xfrm>
                <a:prstGeom prst="straightConnector1">
                  <a:avLst/>
                </a:prstGeom>
                <a:noFill/>
                <a:ln cap="flat" cmpd="sng" w="9525">
                  <a:solidFill>
                    <a:srgbClr val="A43E27">
                      <a:alpha val="24705"/>
                    </a:srgbClr>
                  </a:solidFill>
                  <a:prstDash val="solid"/>
                  <a:miter lim="800000"/>
                  <a:headEnd len="sm" w="sm" type="none"/>
                  <a:tailEnd len="sm" w="sm" type="none"/>
                </a:ln>
              </p:spPr>
            </p:cxnSp>
          </p:grpSp>
          <p:cxnSp>
            <p:nvCxnSpPr>
              <p:cNvPr id="366" name="Google Shape;366;p20"/>
              <p:cNvCxnSpPr/>
              <p:nvPr/>
            </p:nvCxnSpPr>
            <p:spPr>
              <a:xfrm rot="10800000">
                <a:off x="-1" y="1012053"/>
                <a:ext cx="5828811" cy="5845945"/>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67" name="Google Shape;367;p20"/>
              <p:cNvCxnSpPr/>
              <p:nvPr/>
            </p:nvCxnSpPr>
            <p:spPr>
              <a:xfrm rot="10800000">
                <a:off x="-1" y="2227340"/>
                <a:ext cx="4614781" cy="4630658"/>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68" name="Google Shape;368;p20"/>
              <p:cNvCxnSpPr/>
              <p:nvPr/>
            </p:nvCxnSpPr>
            <p:spPr>
              <a:xfrm rot="10800000">
                <a:off x="-1" y="3432149"/>
                <a:ext cx="3398419" cy="3425849"/>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69" name="Google Shape;369;p20"/>
              <p:cNvCxnSpPr/>
              <p:nvPr/>
            </p:nvCxnSpPr>
            <p:spPr>
              <a:xfrm rot="10800000">
                <a:off x="-1" y="4651431"/>
                <a:ext cx="2196496" cy="2206567"/>
              </a:xfrm>
              <a:prstGeom prst="straightConnector1">
                <a:avLst/>
              </a:prstGeom>
              <a:noFill/>
              <a:ln cap="flat" cmpd="sng" w="9525">
                <a:solidFill>
                  <a:srgbClr val="A43E27">
                    <a:alpha val="24705"/>
                  </a:srgbClr>
                </a:solidFill>
                <a:prstDash val="solid"/>
                <a:miter lim="800000"/>
                <a:headEnd len="sm" w="sm" type="none"/>
                <a:tailEnd len="sm" w="sm" type="none"/>
              </a:ln>
            </p:spPr>
          </p:cxnSp>
          <p:cxnSp>
            <p:nvCxnSpPr>
              <p:cNvPr id="370" name="Google Shape;370;p20"/>
              <p:cNvCxnSpPr/>
              <p:nvPr/>
            </p:nvCxnSpPr>
            <p:spPr>
              <a:xfrm rot="10800000">
                <a:off x="-1" y="5864453"/>
                <a:ext cx="987003" cy="993545"/>
              </a:xfrm>
              <a:prstGeom prst="straightConnector1">
                <a:avLst/>
              </a:prstGeom>
              <a:noFill/>
              <a:ln cap="flat" cmpd="sng" w="9525">
                <a:solidFill>
                  <a:srgbClr val="A43E27">
                    <a:alpha val="24705"/>
                  </a:srgbClr>
                </a:solidFill>
                <a:prstDash val="solid"/>
                <a:miter lim="800000"/>
                <a:headEnd len="sm" w="sm" type="none"/>
                <a:tailEnd len="sm" w="sm" type="none"/>
              </a:ln>
            </p:spPr>
          </p:cxnSp>
        </p:grpSp>
      </p:grpSp>
      <p:sp>
        <p:nvSpPr>
          <p:cNvPr id="371" name="Google Shape;371;p20"/>
          <p:cNvSpPr/>
          <p:nvPr/>
        </p:nvSpPr>
        <p:spPr>
          <a:xfrm>
            <a:off x="0" y="0"/>
            <a:ext cx="7315200" cy="6858000"/>
          </a:xfrm>
          <a:prstGeom prst="rect">
            <a:avLst/>
          </a:prstGeom>
          <a:gradFill>
            <a:gsLst>
              <a:gs pos="0">
                <a:schemeClr val="lt1"/>
              </a:gs>
              <a:gs pos="69000">
                <a:schemeClr val="lt1"/>
              </a:gs>
              <a:gs pos="100000">
                <a:srgbClr val="F2F2F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72" name="Google Shape;372;p20"/>
          <p:cNvCxnSpPr/>
          <p:nvPr/>
        </p:nvCxnSpPr>
        <p:spPr>
          <a:xfrm>
            <a:off x="7923089" y="2895600"/>
            <a:ext cx="3659311" cy="0"/>
          </a:xfrm>
          <a:prstGeom prst="straightConnector1">
            <a:avLst/>
          </a:prstGeom>
          <a:noFill/>
          <a:ln cap="flat" cmpd="sng" w="19050">
            <a:solidFill>
              <a:schemeClr val="lt1"/>
            </a:solidFill>
            <a:prstDash val="solid"/>
            <a:miter lim="800000"/>
            <a:headEnd len="sm" w="sm" type="none"/>
            <a:tailEnd len="sm" w="sm" type="none"/>
          </a:ln>
        </p:spPr>
      </p:cxnSp>
      <p:sp>
        <p:nvSpPr>
          <p:cNvPr id="373" name="Google Shape;373;p20"/>
          <p:cNvSpPr txBox="1"/>
          <p:nvPr>
            <p:ph type="title"/>
          </p:nvPr>
        </p:nvSpPr>
        <p:spPr>
          <a:xfrm>
            <a:off x="7909560" y="576072"/>
            <a:ext cx="3657600" cy="2194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An empty placeholder to add an image. Click on the placeholder and select the image that you wish to add." id="374" name="Google Shape;374;p20"/>
          <p:cNvSpPr/>
          <p:nvPr>
            <p:ph idx="2" type="pic"/>
          </p:nvPr>
        </p:nvSpPr>
        <p:spPr>
          <a:xfrm>
            <a:off x="4412" y="-159"/>
            <a:ext cx="7315200" cy="6858000"/>
          </a:xfrm>
          <a:prstGeom prst="rect">
            <a:avLst/>
          </a:prstGeom>
          <a:noFill/>
          <a:ln>
            <a:noFill/>
          </a:ln>
        </p:spPr>
      </p:sp>
      <p:sp>
        <p:nvSpPr>
          <p:cNvPr id="375" name="Google Shape;375;p20"/>
          <p:cNvSpPr txBox="1"/>
          <p:nvPr>
            <p:ph idx="1" type="body"/>
          </p:nvPr>
        </p:nvSpPr>
        <p:spPr>
          <a:xfrm>
            <a:off x="7909560" y="2999232"/>
            <a:ext cx="3657600" cy="228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600"/>
              <a:buNone/>
              <a:defRPr sz="1600">
                <a:solidFill>
                  <a:schemeClr val="lt1"/>
                </a:solidFill>
              </a:defRPr>
            </a:lvl1pPr>
            <a:lvl2pPr indent="-228600" lvl="1" marL="914400" algn="l">
              <a:lnSpc>
                <a:spcPct val="90000"/>
              </a:lnSpc>
              <a:spcBef>
                <a:spcPts val="1200"/>
              </a:spcBef>
              <a:spcAft>
                <a:spcPts val="0"/>
              </a:spcAft>
              <a:buSzPts val="1400"/>
              <a:buNone/>
              <a:defRPr sz="1400"/>
            </a:lvl2pPr>
            <a:lvl3pPr indent="-228600" lvl="2" marL="1371600" algn="l">
              <a:lnSpc>
                <a:spcPct val="90000"/>
              </a:lnSpc>
              <a:spcBef>
                <a:spcPts val="800"/>
              </a:spcBef>
              <a:spcAft>
                <a:spcPts val="0"/>
              </a:spcAft>
              <a:buSzPts val="1200"/>
              <a:buNone/>
              <a:defRPr sz="1200"/>
            </a:lvl3pPr>
            <a:lvl4pPr indent="-228600" lvl="3" marL="1828800" algn="l">
              <a:lnSpc>
                <a:spcPct val="90000"/>
              </a:lnSpc>
              <a:spcBef>
                <a:spcPts val="800"/>
              </a:spcBef>
              <a:spcAft>
                <a:spcPts val="0"/>
              </a:spcAft>
              <a:buSzPts val="1000"/>
              <a:buNone/>
              <a:defRPr sz="1000"/>
            </a:lvl4pPr>
            <a:lvl5pPr indent="-228600" lvl="4" marL="2286000" algn="l">
              <a:lnSpc>
                <a:spcPct val="90000"/>
              </a:lnSpc>
              <a:spcBef>
                <a:spcPts val="600"/>
              </a:spcBef>
              <a:spcAft>
                <a:spcPts val="0"/>
              </a:spcAft>
              <a:buSzPts val="1000"/>
              <a:buNone/>
              <a:defRPr sz="1000"/>
            </a:lvl5pPr>
            <a:lvl6pPr indent="-228600" lvl="5" marL="2743200" algn="l">
              <a:lnSpc>
                <a:spcPct val="90000"/>
              </a:lnSpc>
              <a:spcBef>
                <a:spcPts val="600"/>
              </a:spcBef>
              <a:spcAft>
                <a:spcPts val="0"/>
              </a:spcAft>
              <a:buSzPts val="1000"/>
              <a:buNone/>
              <a:defRPr sz="1000"/>
            </a:lvl6pPr>
            <a:lvl7pPr indent="-228600" lvl="6" marL="3200400" algn="l">
              <a:lnSpc>
                <a:spcPct val="90000"/>
              </a:lnSpc>
              <a:spcBef>
                <a:spcPts val="600"/>
              </a:spcBef>
              <a:spcAft>
                <a:spcPts val="0"/>
              </a:spcAft>
              <a:buSzPts val="1000"/>
              <a:buNone/>
              <a:defRPr sz="1000"/>
            </a:lvl7pPr>
            <a:lvl8pPr indent="-228600" lvl="7" marL="3657600" algn="l">
              <a:lnSpc>
                <a:spcPct val="90000"/>
              </a:lnSpc>
              <a:spcBef>
                <a:spcPts val="600"/>
              </a:spcBef>
              <a:spcAft>
                <a:spcPts val="0"/>
              </a:spcAft>
              <a:buSzPts val="1000"/>
              <a:buNone/>
              <a:defRPr sz="1000"/>
            </a:lvl8pPr>
            <a:lvl9pPr indent="-228600" lvl="8" marL="4114800" algn="l">
              <a:lnSpc>
                <a:spcPct val="90000"/>
              </a:lnSpc>
              <a:spcBef>
                <a:spcPts val="600"/>
              </a:spcBef>
              <a:spcAft>
                <a:spcPts val="0"/>
              </a:spcAft>
              <a:buSzPts val="1000"/>
              <a:buNone/>
              <a:defRPr sz="10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2999">
              <a:schemeClr val="lt1"/>
            </a:gs>
            <a:gs pos="100000">
              <a:srgbClr val="F2F2F2">
                <a:alpha val="64705"/>
              </a:srgbClr>
            </a:gs>
          </a:gsLst>
          <a:lin ang="5400000" scaled="0"/>
        </a:gradFill>
      </p:bgPr>
    </p:bg>
    <p:spTree>
      <p:nvGrpSpPr>
        <p:cNvPr id="9" name="Shape 9"/>
        <p:cNvGrpSpPr/>
        <p:nvPr/>
      </p:nvGrpSpPr>
      <p:grpSpPr>
        <a:xfrm>
          <a:off x="0" y="0"/>
          <a:ext cx="0" cy="0"/>
          <a:chOff x="0" y="0"/>
          <a:chExt cx="0" cy="0"/>
        </a:xfrm>
      </p:grpSpPr>
      <p:grpSp>
        <p:nvGrpSpPr>
          <p:cNvPr id="10" name="Google Shape;10;p11"/>
          <p:cNvGrpSpPr/>
          <p:nvPr/>
        </p:nvGrpSpPr>
        <p:grpSpPr>
          <a:xfrm>
            <a:off x="-1" y="-195943"/>
            <a:ext cx="12192002" cy="6858000"/>
            <a:chOff x="-1" y="0"/>
            <a:chExt cx="12192002" cy="6858000"/>
          </a:xfrm>
        </p:grpSpPr>
        <p:cxnSp>
          <p:nvCxnSpPr>
            <p:cNvPr id="11" name="Google Shape;11;p11"/>
            <p:cNvCxnSpPr/>
            <p:nvPr/>
          </p:nvCxnSpPr>
          <p:spPr>
            <a:xfrm>
              <a:off x="610194" y="0"/>
              <a:ext cx="0"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12" name="Google Shape;12;p11"/>
            <p:cNvCxnSpPr/>
            <p:nvPr/>
          </p:nvCxnSpPr>
          <p:spPr>
            <a:xfrm>
              <a:off x="1829332" y="0"/>
              <a:ext cx="0"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13" name="Google Shape;13;p11"/>
            <p:cNvCxnSpPr/>
            <p:nvPr/>
          </p:nvCxnSpPr>
          <p:spPr>
            <a:xfrm>
              <a:off x="3048470" y="0"/>
              <a:ext cx="0"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14" name="Google Shape;14;p11"/>
            <p:cNvCxnSpPr/>
            <p:nvPr/>
          </p:nvCxnSpPr>
          <p:spPr>
            <a:xfrm>
              <a:off x="4267608" y="0"/>
              <a:ext cx="0"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15" name="Google Shape;15;p11"/>
            <p:cNvCxnSpPr/>
            <p:nvPr/>
          </p:nvCxnSpPr>
          <p:spPr>
            <a:xfrm>
              <a:off x="5486746" y="0"/>
              <a:ext cx="0"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16" name="Google Shape;16;p11"/>
            <p:cNvCxnSpPr/>
            <p:nvPr/>
          </p:nvCxnSpPr>
          <p:spPr>
            <a:xfrm>
              <a:off x="6705884" y="0"/>
              <a:ext cx="0"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17" name="Google Shape;17;p11"/>
            <p:cNvCxnSpPr/>
            <p:nvPr/>
          </p:nvCxnSpPr>
          <p:spPr>
            <a:xfrm>
              <a:off x="7925022" y="0"/>
              <a:ext cx="0"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18" name="Google Shape;18;p11"/>
            <p:cNvCxnSpPr/>
            <p:nvPr/>
          </p:nvCxnSpPr>
          <p:spPr>
            <a:xfrm>
              <a:off x="9144160" y="0"/>
              <a:ext cx="0"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19" name="Google Shape;19;p11"/>
            <p:cNvCxnSpPr/>
            <p:nvPr/>
          </p:nvCxnSpPr>
          <p:spPr>
            <a:xfrm>
              <a:off x="10363298" y="0"/>
              <a:ext cx="0"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20" name="Google Shape;20;p11"/>
            <p:cNvCxnSpPr/>
            <p:nvPr/>
          </p:nvCxnSpPr>
          <p:spPr>
            <a:xfrm>
              <a:off x="11582436" y="0"/>
              <a:ext cx="0"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21" name="Google Shape;21;p11"/>
            <p:cNvCxnSpPr/>
            <p:nvPr/>
          </p:nvCxnSpPr>
          <p:spPr>
            <a:xfrm>
              <a:off x="2819" y="386485"/>
              <a:ext cx="12188952" cy="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22" name="Google Shape;22;p11"/>
            <p:cNvCxnSpPr/>
            <p:nvPr/>
          </p:nvCxnSpPr>
          <p:spPr>
            <a:xfrm>
              <a:off x="2819" y="1611181"/>
              <a:ext cx="12188952" cy="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23" name="Google Shape;23;p11"/>
            <p:cNvCxnSpPr/>
            <p:nvPr/>
          </p:nvCxnSpPr>
          <p:spPr>
            <a:xfrm>
              <a:off x="2819" y="2835877"/>
              <a:ext cx="12188952" cy="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24" name="Google Shape;24;p11"/>
            <p:cNvCxnSpPr/>
            <p:nvPr/>
          </p:nvCxnSpPr>
          <p:spPr>
            <a:xfrm>
              <a:off x="2819" y="4060573"/>
              <a:ext cx="12188952" cy="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25" name="Google Shape;25;p11"/>
            <p:cNvCxnSpPr/>
            <p:nvPr/>
          </p:nvCxnSpPr>
          <p:spPr>
            <a:xfrm>
              <a:off x="2819" y="5285269"/>
              <a:ext cx="12188952" cy="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26" name="Google Shape;26;p11"/>
            <p:cNvCxnSpPr/>
            <p:nvPr/>
          </p:nvCxnSpPr>
          <p:spPr>
            <a:xfrm>
              <a:off x="2819" y="6509965"/>
              <a:ext cx="12188952" cy="0"/>
            </a:xfrm>
            <a:prstGeom prst="straightConnector1">
              <a:avLst/>
            </a:prstGeom>
            <a:noFill/>
            <a:ln cap="flat" cmpd="sng" w="9525">
              <a:solidFill>
                <a:srgbClr val="D8D8D8">
                  <a:alpha val="24705"/>
                </a:srgbClr>
              </a:solidFill>
              <a:prstDash val="solid"/>
              <a:miter lim="800000"/>
              <a:headEnd len="sm" w="sm" type="none"/>
              <a:tailEnd len="sm" w="sm" type="none"/>
            </a:ln>
          </p:spPr>
        </p:cxnSp>
        <p:grpSp>
          <p:nvGrpSpPr>
            <p:cNvPr id="27" name="Google Shape;27;p11"/>
            <p:cNvGrpSpPr/>
            <p:nvPr/>
          </p:nvGrpSpPr>
          <p:grpSpPr>
            <a:xfrm>
              <a:off x="-1" y="0"/>
              <a:ext cx="12192001" cy="6858000"/>
              <a:chOff x="-1" y="0"/>
              <a:chExt cx="12192001" cy="6858000"/>
            </a:xfrm>
          </p:grpSpPr>
          <p:cxnSp>
            <p:nvCxnSpPr>
              <p:cNvPr id="28" name="Google Shape;28;p11"/>
              <p:cNvCxnSpPr/>
              <p:nvPr/>
            </p:nvCxnSpPr>
            <p:spPr>
              <a:xfrm>
                <a:off x="225425" y="0"/>
                <a:ext cx="6815931"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29" name="Google Shape;29;p11"/>
              <p:cNvCxnSpPr/>
              <p:nvPr/>
            </p:nvCxnSpPr>
            <p:spPr>
              <a:xfrm>
                <a:off x="1449154" y="0"/>
                <a:ext cx="6815931"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30" name="Google Shape;30;p11"/>
              <p:cNvCxnSpPr/>
              <p:nvPr/>
            </p:nvCxnSpPr>
            <p:spPr>
              <a:xfrm>
                <a:off x="2665982" y="0"/>
                <a:ext cx="6815931"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31" name="Google Shape;31;p11"/>
              <p:cNvCxnSpPr/>
              <p:nvPr/>
            </p:nvCxnSpPr>
            <p:spPr>
              <a:xfrm>
                <a:off x="3885119" y="0"/>
                <a:ext cx="6815931"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32" name="Google Shape;32;p11"/>
              <p:cNvCxnSpPr/>
              <p:nvPr/>
            </p:nvCxnSpPr>
            <p:spPr>
              <a:xfrm>
                <a:off x="5106502" y="0"/>
                <a:ext cx="6815931" cy="6858000"/>
              </a:xfrm>
              <a:prstGeom prst="straightConnector1">
                <a:avLst/>
              </a:prstGeom>
              <a:noFill/>
              <a:ln cap="flat" cmpd="sng" w="9525">
                <a:solidFill>
                  <a:srgbClr val="D8D8D8">
                    <a:alpha val="24705"/>
                  </a:srgbClr>
                </a:solidFill>
                <a:prstDash val="solid"/>
                <a:miter lim="800000"/>
                <a:headEnd len="sm" w="sm" type="none"/>
                <a:tailEnd len="sm" w="sm" type="none"/>
              </a:ln>
            </p:spPr>
          </p:cxnSp>
          <p:grpSp>
            <p:nvGrpSpPr>
              <p:cNvPr id="33" name="Google Shape;33;p11"/>
              <p:cNvGrpSpPr/>
              <p:nvPr/>
            </p:nvGrpSpPr>
            <p:grpSpPr>
              <a:xfrm>
                <a:off x="6327885" y="0"/>
                <a:ext cx="5864115" cy="5898673"/>
                <a:chOff x="6327885" y="0"/>
                <a:chExt cx="5864115" cy="5898673"/>
              </a:xfrm>
            </p:grpSpPr>
            <p:cxnSp>
              <p:nvCxnSpPr>
                <p:cNvPr id="34" name="Google Shape;34;p11"/>
                <p:cNvCxnSpPr/>
                <p:nvPr/>
              </p:nvCxnSpPr>
              <p:spPr>
                <a:xfrm>
                  <a:off x="6327885" y="0"/>
                  <a:ext cx="5864115" cy="5898673"/>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35" name="Google Shape;35;p11"/>
                <p:cNvCxnSpPr/>
                <p:nvPr/>
              </p:nvCxnSpPr>
              <p:spPr>
                <a:xfrm>
                  <a:off x="7549268" y="0"/>
                  <a:ext cx="4642732" cy="4672425"/>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36" name="Google Shape;36;p11"/>
                <p:cNvCxnSpPr/>
                <p:nvPr/>
              </p:nvCxnSpPr>
              <p:spPr>
                <a:xfrm>
                  <a:off x="8772997" y="0"/>
                  <a:ext cx="3419003" cy="3456749"/>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37" name="Google Shape;37;p11"/>
                <p:cNvCxnSpPr/>
                <p:nvPr/>
              </p:nvCxnSpPr>
              <p:spPr>
                <a:xfrm>
                  <a:off x="9982200" y="0"/>
                  <a:ext cx="2209800" cy="2226469"/>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38" name="Google Shape;38;p11"/>
                <p:cNvCxnSpPr/>
                <p:nvPr/>
              </p:nvCxnSpPr>
              <p:spPr>
                <a:xfrm>
                  <a:off x="11199019" y="0"/>
                  <a:ext cx="992981" cy="1002506"/>
                </a:xfrm>
                <a:prstGeom prst="straightConnector1">
                  <a:avLst/>
                </a:prstGeom>
                <a:noFill/>
                <a:ln cap="flat" cmpd="sng" w="9525">
                  <a:solidFill>
                    <a:srgbClr val="D8D8D8">
                      <a:alpha val="24705"/>
                    </a:srgbClr>
                  </a:solidFill>
                  <a:prstDash val="solid"/>
                  <a:miter lim="800000"/>
                  <a:headEnd len="sm" w="sm" type="none"/>
                  <a:tailEnd len="sm" w="sm" type="none"/>
                </a:ln>
              </p:spPr>
            </p:cxnSp>
          </p:grpSp>
          <p:cxnSp>
            <p:nvCxnSpPr>
              <p:cNvPr id="39" name="Google Shape;39;p11"/>
              <p:cNvCxnSpPr/>
              <p:nvPr/>
            </p:nvCxnSpPr>
            <p:spPr>
              <a:xfrm rot="10800000">
                <a:off x="-1" y="1012053"/>
                <a:ext cx="5828811" cy="5845945"/>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40" name="Google Shape;40;p11"/>
              <p:cNvCxnSpPr/>
              <p:nvPr/>
            </p:nvCxnSpPr>
            <p:spPr>
              <a:xfrm rot="10800000">
                <a:off x="-1" y="2227340"/>
                <a:ext cx="4614781" cy="4630658"/>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41" name="Google Shape;41;p11"/>
              <p:cNvCxnSpPr/>
              <p:nvPr/>
            </p:nvCxnSpPr>
            <p:spPr>
              <a:xfrm rot="10800000">
                <a:off x="-1" y="3432149"/>
                <a:ext cx="3398419" cy="3425849"/>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42" name="Google Shape;42;p11"/>
              <p:cNvCxnSpPr/>
              <p:nvPr/>
            </p:nvCxnSpPr>
            <p:spPr>
              <a:xfrm rot="10800000">
                <a:off x="-1" y="4651431"/>
                <a:ext cx="2196496" cy="2206567"/>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43" name="Google Shape;43;p11"/>
              <p:cNvCxnSpPr/>
              <p:nvPr/>
            </p:nvCxnSpPr>
            <p:spPr>
              <a:xfrm rot="10800000">
                <a:off x="-1" y="5864453"/>
                <a:ext cx="987003" cy="993545"/>
              </a:xfrm>
              <a:prstGeom prst="straightConnector1">
                <a:avLst/>
              </a:prstGeom>
              <a:noFill/>
              <a:ln cap="flat" cmpd="sng" w="9525">
                <a:solidFill>
                  <a:srgbClr val="D8D8D8">
                    <a:alpha val="24705"/>
                  </a:srgbClr>
                </a:solidFill>
                <a:prstDash val="solid"/>
                <a:miter lim="800000"/>
                <a:headEnd len="sm" w="sm" type="none"/>
                <a:tailEnd len="sm" w="sm" type="none"/>
              </a:ln>
            </p:spPr>
          </p:cxnSp>
        </p:grpSp>
        <p:grpSp>
          <p:nvGrpSpPr>
            <p:cNvPr id="44" name="Google Shape;44;p11"/>
            <p:cNvGrpSpPr/>
            <p:nvPr/>
          </p:nvGrpSpPr>
          <p:grpSpPr>
            <a:xfrm flipH="1">
              <a:off x="0" y="0"/>
              <a:ext cx="12192001" cy="6858000"/>
              <a:chOff x="-1" y="0"/>
              <a:chExt cx="12192001" cy="6858000"/>
            </a:xfrm>
          </p:grpSpPr>
          <p:cxnSp>
            <p:nvCxnSpPr>
              <p:cNvPr id="45" name="Google Shape;45;p11"/>
              <p:cNvCxnSpPr/>
              <p:nvPr/>
            </p:nvCxnSpPr>
            <p:spPr>
              <a:xfrm>
                <a:off x="225425" y="0"/>
                <a:ext cx="6815931"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46" name="Google Shape;46;p11"/>
              <p:cNvCxnSpPr/>
              <p:nvPr/>
            </p:nvCxnSpPr>
            <p:spPr>
              <a:xfrm>
                <a:off x="1449154" y="0"/>
                <a:ext cx="6815931"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47" name="Google Shape;47;p11"/>
              <p:cNvCxnSpPr/>
              <p:nvPr/>
            </p:nvCxnSpPr>
            <p:spPr>
              <a:xfrm>
                <a:off x="2665982" y="0"/>
                <a:ext cx="6815931"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48" name="Google Shape;48;p11"/>
              <p:cNvCxnSpPr/>
              <p:nvPr/>
            </p:nvCxnSpPr>
            <p:spPr>
              <a:xfrm>
                <a:off x="3885119" y="0"/>
                <a:ext cx="6815931" cy="6858000"/>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49" name="Google Shape;49;p11"/>
              <p:cNvCxnSpPr/>
              <p:nvPr/>
            </p:nvCxnSpPr>
            <p:spPr>
              <a:xfrm>
                <a:off x="5106502" y="0"/>
                <a:ext cx="6815931" cy="6858000"/>
              </a:xfrm>
              <a:prstGeom prst="straightConnector1">
                <a:avLst/>
              </a:prstGeom>
              <a:noFill/>
              <a:ln cap="flat" cmpd="sng" w="9525">
                <a:solidFill>
                  <a:srgbClr val="D8D8D8">
                    <a:alpha val="24705"/>
                  </a:srgbClr>
                </a:solidFill>
                <a:prstDash val="solid"/>
                <a:miter lim="800000"/>
                <a:headEnd len="sm" w="sm" type="none"/>
                <a:tailEnd len="sm" w="sm" type="none"/>
              </a:ln>
            </p:spPr>
          </p:cxnSp>
          <p:grpSp>
            <p:nvGrpSpPr>
              <p:cNvPr id="50" name="Google Shape;50;p11"/>
              <p:cNvGrpSpPr/>
              <p:nvPr/>
            </p:nvGrpSpPr>
            <p:grpSpPr>
              <a:xfrm>
                <a:off x="6327885" y="0"/>
                <a:ext cx="5864115" cy="5898673"/>
                <a:chOff x="6327885" y="0"/>
                <a:chExt cx="5864115" cy="5898673"/>
              </a:xfrm>
            </p:grpSpPr>
            <p:cxnSp>
              <p:nvCxnSpPr>
                <p:cNvPr id="51" name="Google Shape;51;p11"/>
                <p:cNvCxnSpPr/>
                <p:nvPr/>
              </p:nvCxnSpPr>
              <p:spPr>
                <a:xfrm>
                  <a:off x="6327885" y="0"/>
                  <a:ext cx="5864115" cy="5898673"/>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52" name="Google Shape;52;p11"/>
                <p:cNvCxnSpPr/>
                <p:nvPr/>
              </p:nvCxnSpPr>
              <p:spPr>
                <a:xfrm>
                  <a:off x="7549268" y="0"/>
                  <a:ext cx="4642732" cy="4672425"/>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53" name="Google Shape;53;p11"/>
                <p:cNvCxnSpPr/>
                <p:nvPr/>
              </p:nvCxnSpPr>
              <p:spPr>
                <a:xfrm>
                  <a:off x="8772997" y="0"/>
                  <a:ext cx="3419003" cy="3456749"/>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54" name="Google Shape;54;p11"/>
                <p:cNvCxnSpPr/>
                <p:nvPr/>
              </p:nvCxnSpPr>
              <p:spPr>
                <a:xfrm>
                  <a:off x="9982200" y="0"/>
                  <a:ext cx="2209800" cy="2226469"/>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55" name="Google Shape;55;p11"/>
                <p:cNvCxnSpPr/>
                <p:nvPr/>
              </p:nvCxnSpPr>
              <p:spPr>
                <a:xfrm>
                  <a:off x="11199019" y="0"/>
                  <a:ext cx="992981" cy="1002506"/>
                </a:xfrm>
                <a:prstGeom prst="straightConnector1">
                  <a:avLst/>
                </a:prstGeom>
                <a:noFill/>
                <a:ln cap="flat" cmpd="sng" w="9525">
                  <a:solidFill>
                    <a:srgbClr val="D8D8D8">
                      <a:alpha val="24705"/>
                    </a:srgbClr>
                  </a:solidFill>
                  <a:prstDash val="solid"/>
                  <a:miter lim="800000"/>
                  <a:headEnd len="sm" w="sm" type="none"/>
                  <a:tailEnd len="sm" w="sm" type="none"/>
                </a:ln>
              </p:spPr>
            </p:cxnSp>
          </p:grpSp>
          <p:cxnSp>
            <p:nvCxnSpPr>
              <p:cNvPr id="56" name="Google Shape;56;p11"/>
              <p:cNvCxnSpPr/>
              <p:nvPr/>
            </p:nvCxnSpPr>
            <p:spPr>
              <a:xfrm rot="10800000">
                <a:off x="-1" y="1012053"/>
                <a:ext cx="5828811" cy="5845945"/>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57" name="Google Shape;57;p11"/>
              <p:cNvCxnSpPr/>
              <p:nvPr/>
            </p:nvCxnSpPr>
            <p:spPr>
              <a:xfrm rot="10800000">
                <a:off x="-1" y="2227340"/>
                <a:ext cx="4614781" cy="4630658"/>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58" name="Google Shape;58;p11"/>
              <p:cNvCxnSpPr/>
              <p:nvPr/>
            </p:nvCxnSpPr>
            <p:spPr>
              <a:xfrm rot="10800000">
                <a:off x="-1" y="3432149"/>
                <a:ext cx="3398419" cy="3425849"/>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59" name="Google Shape;59;p11"/>
              <p:cNvCxnSpPr/>
              <p:nvPr/>
            </p:nvCxnSpPr>
            <p:spPr>
              <a:xfrm rot="10800000">
                <a:off x="-1" y="4651431"/>
                <a:ext cx="2196496" cy="2206567"/>
              </a:xfrm>
              <a:prstGeom prst="straightConnector1">
                <a:avLst/>
              </a:prstGeom>
              <a:noFill/>
              <a:ln cap="flat" cmpd="sng" w="9525">
                <a:solidFill>
                  <a:srgbClr val="D8D8D8">
                    <a:alpha val="24705"/>
                  </a:srgbClr>
                </a:solidFill>
                <a:prstDash val="solid"/>
                <a:miter lim="800000"/>
                <a:headEnd len="sm" w="sm" type="none"/>
                <a:tailEnd len="sm" w="sm" type="none"/>
              </a:ln>
            </p:spPr>
          </p:cxnSp>
          <p:cxnSp>
            <p:nvCxnSpPr>
              <p:cNvPr id="60" name="Google Shape;60;p11"/>
              <p:cNvCxnSpPr/>
              <p:nvPr/>
            </p:nvCxnSpPr>
            <p:spPr>
              <a:xfrm rot="10800000">
                <a:off x="-1" y="5864453"/>
                <a:ext cx="987003" cy="993545"/>
              </a:xfrm>
              <a:prstGeom prst="straightConnector1">
                <a:avLst/>
              </a:prstGeom>
              <a:noFill/>
              <a:ln cap="flat" cmpd="sng" w="9525">
                <a:solidFill>
                  <a:srgbClr val="D8D8D8">
                    <a:alpha val="24705"/>
                  </a:srgbClr>
                </a:solidFill>
                <a:prstDash val="solid"/>
                <a:miter lim="800000"/>
                <a:headEnd len="sm" w="sm" type="none"/>
                <a:tailEnd len="sm" w="sm" type="none"/>
              </a:ln>
            </p:spPr>
          </p:cxnSp>
        </p:grpSp>
      </p:grpSp>
      <p:sp>
        <p:nvSpPr>
          <p:cNvPr id="61" name="Google Shape;61;p11"/>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A43E27"/>
              </a:buClr>
              <a:buSzPts val="3200"/>
              <a:buFont typeface="Arial"/>
              <a:buNone/>
              <a:defRPr b="1" i="0" sz="3200" u="none" cap="none" strike="noStrike">
                <a:solidFill>
                  <a:srgbClr val="A43E2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1"/>
          <p:cNvSpPr txBox="1"/>
          <p:nvPr>
            <p:ph idx="1" type="body"/>
          </p:nvPr>
        </p:nvSpPr>
        <p:spPr>
          <a:xfrm>
            <a:off x="1295400" y="1981201"/>
            <a:ext cx="9601200" cy="3809999"/>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800"/>
              </a:spcBef>
              <a:spcAft>
                <a:spcPts val="0"/>
              </a:spcAft>
              <a:buClr>
                <a:srgbClr val="A43E27"/>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rtl="0" algn="l">
              <a:lnSpc>
                <a:spcPct val="90000"/>
              </a:lnSpc>
              <a:spcBef>
                <a:spcPts val="1200"/>
              </a:spcBef>
              <a:spcAft>
                <a:spcPts val="0"/>
              </a:spcAft>
              <a:buClr>
                <a:srgbClr val="A43E27"/>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800"/>
              </a:spcBef>
              <a:spcAft>
                <a:spcPts val="0"/>
              </a:spcAft>
              <a:buClr>
                <a:srgbClr val="A43E27"/>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8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0"/>
              </a:spcAft>
              <a:buClr>
                <a:srgbClr val="A43E27"/>
              </a:buClr>
              <a:buSzPts val="1400"/>
              <a:buFont typeface="Arial"/>
              <a:buNone/>
              <a:defRPr b="0" i="0" sz="1400" u="none" cap="none" strike="noStrike">
                <a:solidFill>
                  <a:schemeClr val="dk1"/>
                </a:solidFill>
                <a:latin typeface="Arial"/>
                <a:ea typeface="Arial"/>
                <a:cs typeface="Arial"/>
                <a:sym typeface="Arial"/>
              </a:defRPr>
            </a:lvl9pPr>
          </a:lstStyle>
          <a:p/>
        </p:txBody>
      </p:sp>
      <p:cxnSp>
        <p:nvCxnSpPr>
          <p:cNvPr id="63" name="Google Shape;63;p11"/>
          <p:cNvCxnSpPr/>
          <p:nvPr/>
        </p:nvCxnSpPr>
        <p:spPr>
          <a:xfrm>
            <a:off x="609600" y="6172200"/>
            <a:ext cx="10972800" cy="0"/>
          </a:xfrm>
          <a:prstGeom prst="straightConnector1">
            <a:avLst/>
          </a:prstGeom>
          <a:noFill/>
          <a:ln cap="flat" cmpd="sng" w="12700">
            <a:solidFill>
              <a:srgbClr val="A43E27"/>
            </a:solidFill>
            <a:prstDash val="solid"/>
            <a:miter lim="800000"/>
            <a:headEnd len="sm" w="sm" type="none"/>
            <a:tailEnd len="sm" w="sm" type="none"/>
          </a:ln>
        </p:spPr>
      </p:cxnSp>
      <p:sp>
        <p:nvSpPr>
          <p:cNvPr id="64" name="Google Shape;64;p11"/>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41424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11"/>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rgbClr val="41424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11"/>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rgbClr val="414241"/>
                </a:solidFill>
                <a:latin typeface="Arial"/>
                <a:ea typeface="Arial"/>
                <a:cs typeface="Arial"/>
                <a:sym typeface="Arial"/>
              </a:defRPr>
            </a:lvl1pPr>
            <a:lvl2pPr indent="0" lvl="1" marL="0" marR="0" rtl="0" algn="r">
              <a:spcBef>
                <a:spcPts val="0"/>
              </a:spcBef>
              <a:buNone/>
              <a:defRPr b="0" i="0" sz="1100" u="none" cap="none" strike="noStrike">
                <a:solidFill>
                  <a:srgbClr val="414241"/>
                </a:solidFill>
                <a:latin typeface="Arial"/>
                <a:ea typeface="Arial"/>
                <a:cs typeface="Arial"/>
                <a:sym typeface="Arial"/>
              </a:defRPr>
            </a:lvl2pPr>
            <a:lvl3pPr indent="0" lvl="2" marL="0" marR="0" rtl="0" algn="r">
              <a:spcBef>
                <a:spcPts val="0"/>
              </a:spcBef>
              <a:buNone/>
              <a:defRPr b="0" i="0" sz="1100" u="none" cap="none" strike="noStrike">
                <a:solidFill>
                  <a:srgbClr val="414241"/>
                </a:solidFill>
                <a:latin typeface="Arial"/>
                <a:ea typeface="Arial"/>
                <a:cs typeface="Arial"/>
                <a:sym typeface="Arial"/>
              </a:defRPr>
            </a:lvl3pPr>
            <a:lvl4pPr indent="0" lvl="3" marL="0" marR="0" rtl="0" algn="r">
              <a:spcBef>
                <a:spcPts val="0"/>
              </a:spcBef>
              <a:buNone/>
              <a:defRPr b="0" i="0" sz="1100" u="none" cap="none" strike="noStrike">
                <a:solidFill>
                  <a:srgbClr val="414241"/>
                </a:solidFill>
                <a:latin typeface="Arial"/>
                <a:ea typeface="Arial"/>
                <a:cs typeface="Arial"/>
                <a:sym typeface="Arial"/>
              </a:defRPr>
            </a:lvl4pPr>
            <a:lvl5pPr indent="0" lvl="4" marL="0" marR="0" rtl="0" algn="r">
              <a:spcBef>
                <a:spcPts val="0"/>
              </a:spcBef>
              <a:buNone/>
              <a:defRPr b="0" i="0" sz="1100" u="none" cap="none" strike="noStrike">
                <a:solidFill>
                  <a:srgbClr val="414241"/>
                </a:solidFill>
                <a:latin typeface="Arial"/>
                <a:ea typeface="Arial"/>
                <a:cs typeface="Arial"/>
                <a:sym typeface="Arial"/>
              </a:defRPr>
            </a:lvl5pPr>
            <a:lvl6pPr indent="0" lvl="5" marL="0" marR="0" rtl="0" algn="r">
              <a:spcBef>
                <a:spcPts val="0"/>
              </a:spcBef>
              <a:buNone/>
              <a:defRPr b="0" i="0" sz="1100" u="none" cap="none" strike="noStrike">
                <a:solidFill>
                  <a:srgbClr val="414241"/>
                </a:solidFill>
                <a:latin typeface="Arial"/>
                <a:ea typeface="Arial"/>
                <a:cs typeface="Arial"/>
                <a:sym typeface="Arial"/>
              </a:defRPr>
            </a:lvl6pPr>
            <a:lvl7pPr indent="0" lvl="6" marL="0" marR="0" rtl="0" algn="r">
              <a:spcBef>
                <a:spcPts val="0"/>
              </a:spcBef>
              <a:buNone/>
              <a:defRPr b="0" i="0" sz="1100" u="none" cap="none" strike="noStrike">
                <a:solidFill>
                  <a:srgbClr val="414241"/>
                </a:solidFill>
                <a:latin typeface="Arial"/>
                <a:ea typeface="Arial"/>
                <a:cs typeface="Arial"/>
                <a:sym typeface="Arial"/>
              </a:defRPr>
            </a:lvl7pPr>
            <a:lvl8pPr indent="0" lvl="7" marL="0" marR="0" rtl="0" algn="r">
              <a:spcBef>
                <a:spcPts val="0"/>
              </a:spcBef>
              <a:buNone/>
              <a:defRPr b="0" i="0" sz="1100" u="none" cap="none" strike="noStrike">
                <a:solidFill>
                  <a:srgbClr val="414241"/>
                </a:solidFill>
                <a:latin typeface="Arial"/>
                <a:ea typeface="Arial"/>
                <a:cs typeface="Arial"/>
                <a:sym typeface="Arial"/>
              </a:defRPr>
            </a:lvl8pPr>
            <a:lvl9pPr indent="0" lvl="8" marL="0" marR="0" rtl="0" algn="r">
              <a:spcBef>
                <a:spcPts val="0"/>
              </a:spcBef>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
          <p:cNvSpPr txBox="1"/>
          <p:nvPr>
            <p:ph type="ctrTitle"/>
          </p:nvPr>
        </p:nvSpPr>
        <p:spPr>
          <a:xfrm>
            <a:off x="1524000" y="4092604"/>
            <a:ext cx="9144000" cy="1246159"/>
          </a:xfrm>
          <a:prstGeom prst="rect">
            <a:avLst/>
          </a:prstGeom>
          <a:noFill/>
          <a:ln>
            <a:noFill/>
          </a:ln>
        </p:spPr>
        <p:txBody>
          <a:bodyPr anchorCtr="0" anchor="b" bIns="45700" lIns="91425" spcFirstLastPara="1" rIns="91425" wrap="square" tIns="45700">
            <a:noAutofit/>
          </a:bodyPr>
          <a:lstStyle/>
          <a:p>
            <a:pPr indent="0" lvl="0" marL="0" rtl="0" algn="l">
              <a:lnSpc>
                <a:spcPct val="76000"/>
              </a:lnSpc>
              <a:spcBef>
                <a:spcPts val="0"/>
              </a:spcBef>
              <a:spcAft>
                <a:spcPts val="0"/>
              </a:spcAft>
              <a:buClr>
                <a:schemeClr val="dk1"/>
              </a:buClr>
              <a:buSzPts val="3200"/>
              <a:buFont typeface="Arial"/>
              <a:buNone/>
            </a:pPr>
            <a:r>
              <a:rPr b="1" lang="en-US" sz="3200"/>
              <a:t>Design and implementation of a “Magic Mirror” to alleviate Hypomimia in people with Parkinson’s disease</a:t>
            </a:r>
            <a:endParaRPr sz="3200"/>
          </a:p>
        </p:txBody>
      </p:sp>
      <p:sp>
        <p:nvSpPr>
          <p:cNvPr id="394" name="Google Shape;394;p1"/>
          <p:cNvSpPr txBox="1"/>
          <p:nvPr>
            <p:ph idx="1" type="subTitle"/>
          </p:nvPr>
        </p:nvSpPr>
        <p:spPr>
          <a:xfrm>
            <a:off x="1426346" y="5708310"/>
            <a:ext cx="9144000" cy="10216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rPr lang="en-US" sz="2000"/>
              <a:t>Martin J. McKeown: Head of Pacific Parkinson’s Research Center</a:t>
            </a:r>
            <a:br>
              <a:rPr lang="en-US" sz="2000"/>
            </a:br>
            <a:r>
              <a:rPr lang="en-US" sz="2000"/>
              <a:t>Maryam S. Mirian: Machine learning Research Associate</a:t>
            </a:r>
            <a:br>
              <a:rPr lang="en-US" sz="2000"/>
            </a:br>
            <a:r>
              <a:rPr lang="en-US" sz="2000"/>
              <a:t>Michelle Doo: McKeownLab Manager</a:t>
            </a:r>
            <a:endParaRPr/>
          </a:p>
        </p:txBody>
      </p:sp>
      <p:pic>
        <p:nvPicPr>
          <p:cNvPr id="395" name="Google Shape;395;p1"/>
          <p:cNvPicPr preferRelativeResize="0"/>
          <p:nvPr/>
        </p:nvPicPr>
        <p:blipFill rotWithShape="1">
          <a:blip r:embed="rId3">
            <a:alphaModFix/>
          </a:blip>
          <a:srcRect b="0" l="0" r="0" t="0"/>
          <a:stretch/>
        </p:blipFill>
        <p:spPr>
          <a:xfrm>
            <a:off x="1045346" y="128032"/>
            <a:ext cx="9525000" cy="37433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10"/>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A43E27"/>
              </a:buClr>
              <a:buSzPts val="3200"/>
              <a:buFont typeface="Arial"/>
              <a:buNone/>
            </a:pPr>
            <a:r>
              <a:rPr lang="en-US"/>
              <a:t>Evaluation in the Clinic</a:t>
            </a:r>
            <a:endParaRPr/>
          </a:p>
        </p:txBody>
      </p:sp>
      <p:sp>
        <p:nvSpPr>
          <p:cNvPr id="487" name="Google Shape;487;p10"/>
          <p:cNvSpPr txBox="1"/>
          <p:nvPr>
            <p:ph idx="1" type="body"/>
          </p:nvPr>
        </p:nvSpPr>
        <p:spPr>
          <a:xfrm>
            <a:off x="1295400" y="1981201"/>
            <a:ext cx="9601200" cy="380999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Char char="▪"/>
            </a:pPr>
            <a:r>
              <a:rPr lang="en-US"/>
              <a:t>Let's say that their training consists of mimicking an avatar on the screen. Imagine they have to stare at the screen, the screen is divided into two halves. </a:t>
            </a:r>
            <a:endParaRPr/>
          </a:p>
          <a:p>
            <a:pPr indent="-228600" lvl="0" marL="228600" rtl="0" algn="l">
              <a:lnSpc>
                <a:spcPct val="90000"/>
              </a:lnSpc>
              <a:spcBef>
                <a:spcPts val="1800"/>
              </a:spcBef>
              <a:spcAft>
                <a:spcPts val="0"/>
              </a:spcAft>
              <a:buSzPts val="2000"/>
              <a:buChar char="▪"/>
            </a:pPr>
            <a:r>
              <a:rPr lang="en-US"/>
              <a:t>One is their picture and the other is an avatar character. What they're instructed to do is to mimic the facial expression of the Avatar. </a:t>
            </a:r>
            <a:endParaRPr/>
          </a:p>
          <a:p>
            <a:pPr indent="-182880" lvl="1" marL="457200" rtl="0" algn="l">
              <a:lnSpc>
                <a:spcPct val="90000"/>
              </a:lnSpc>
              <a:spcBef>
                <a:spcPts val="1200"/>
              </a:spcBef>
              <a:spcAft>
                <a:spcPts val="0"/>
              </a:spcAft>
              <a:buSzPts val="1800"/>
              <a:buChar char="▪"/>
            </a:pPr>
            <a:r>
              <a:rPr lang="en-US"/>
              <a:t>In the control condition, their face is just like a mirror. </a:t>
            </a:r>
            <a:endParaRPr/>
          </a:p>
          <a:p>
            <a:pPr indent="-182880" lvl="1" marL="457200" rtl="0" algn="l">
              <a:lnSpc>
                <a:spcPct val="90000"/>
              </a:lnSpc>
              <a:spcBef>
                <a:spcPts val="1200"/>
              </a:spcBef>
              <a:spcAft>
                <a:spcPts val="0"/>
              </a:spcAft>
              <a:buSzPts val="1800"/>
              <a:buChar char="▪"/>
            </a:pPr>
            <a:r>
              <a:rPr lang="en-US"/>
              <a:t>And then in the test condition, it's their face that's been modified to be less Parkinsonian. </a:t>
            </a:r>
            <a:endParaRPr/>
          </a:p>
          <a:p>
            <a:pPr indent="-228600" lvl="0" marL="228600" rtl="0" algn="l">
              <a:lnSpc>
                <a:spcPct val="90000"/>
              </a:lnSpc>
              <a:spcBef>
                <a:spcPts val="1800"/>
              </a:spcBef>
              <a:spcAft>
                <a:spcPts val="0"/>
              </a:spcAft>
              <a:buSzPts val="2000"/>
              <a:buChar char="▪"/>
            </a:pPr>
            <a:r>
              <a:rPr lang="en-US"/>
              <a:t>we would have to have some sort of metric of facial expressivity. </a:t>
            </a:r>
            <a:endParaRPr/>
          </a:p>
          <a:p>
            <a:pPr indent="-228600" lvl="0" marL="228600" rtl="0" algn="l">
              <a:lnSpc>
                <a:spcPct val="90000"/>
              </a:lnSpc>
              <a:spcBef>
                <a:spcPts val="1800"/>
              </a:spcBef>
              <a:spcAft>
                <a:spcPts val="0"/>
              </a:spcAft>
              <a:buSzPts val="2000"/>
              <a:buChar char="▪"/>
            </a:pPr>
            <a:r>
              <a:rPr lang="en-US"/>
              <a:t>We test the hypothesis that the people who had their face that was modified would have more facial expression after a three week training period, compared to the people who just had their mirror fed back to them</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A43E27"/>
              </a:buClr>
              <a:buSzPts val="3200"/>
              <a:buFont typeface="Arial"/>
              <a:buNone/>
            </a:pPr>
            <a:r>
              <a:rPr lang="en-US"/>
              <a:t>Background</a:t>
            </a:r>
            <a:endParaRPr/>
          </a:p>
        </p:txBody>
      </p:sp>
      <p:sp>
        <p:nvSpPr>
          <p:cNvPr id="401" name="Google Shape;401;p2"/>
          <p:cNvSpPr txBox="1"/>
          <p:nvPr>
            <p:ph idx="1" type="body"/>
          </p:nvPr>
        </p:nvSpPr>
        <p:spPr>
          <a:xfrm>
            <a:off x="838200" y="1825625"/>
            <a:ext cx="6392779"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Char char="▪"/>
            </a:pPr>
            <a:r>
              <a:rPr lang="en-US"/>
              <a:t>Hypomimia = 'facial masking' – refers to a reduction of facial expressions. </a:t>
            </a:r>
            <a:endParaRPr/>
          </a:p>
          <a:p>
            <a:pPr indent="-228600" lvl="0" marL="228600" rtl="0" algn="l">
              <a:lnSpc>
                <a:spcPct val="90000"/>
              </a:lnSpc>
              <a:spcBef>
                <a:spcPts val="1800"/>
              </a:spcBef>
              <a:spcAft>
                <a:spcPts val="0"/>
              </a:spcAft>
              <a:buSzPts val="2000"/>
              <a:buChar char="▪"/>
            </a:pPr>
            <a:r>
              <a:rPr lang="en-US"/>
              <a:t>A common symptom of Parkinson’s Disease (PD) characterized by slower and less pronounced facial movements. </a:t>
            </a:r>
            <a:endParaRPr/>
          </a:p>
          <a:p>
            <a:pPr indent="-228600" lvl="0" marL="228600" rtl="0" algn="l">
              <a:lnSpc>
                <a:spcPct val="90000"/>
              </a:lnSpc>
              <a:spcBef>
                <a:spcPts val="1800"/>
              </a:spcBef>
              <a:spcAft>
                <a:spcPts val="0"/>
              </a:spcAft>
              <a:buSzPts val="2000"/>
              <a:buChar char="▪"/>
            </a:pPr>
            <a:r>
              <a:rPr lang="en-US"/>
              <a:t>Facial masking can cause stigma and dehumanization because other people can struggle to pick up on emotional or nonverbal cues. </a:t>
            </a:r>
            <a:endParaRPr/>
          </a:p>
          <a:p>
            <a:pPr indent="-228600" lvl="0" marL="228600" rtl="0" algn="l">
              <a:lnSpc>
                <a:spcPct val="90000"/>
              </a:lnSpc>
              <a:spcBef>
                <a:spcPts val="1800"/>
              </a:spcBef>
              <a:spcAft>
                <a:spcPts val="0"/>
              </a:spcAft>
              <a:buSzPts val="2000"/>
              <a:buChar char="▪"/>
            </a:pPr>
            <a:r>
              <a:rPr lang="en-US"/>
              <a:t>It can affect a person's quality of life by making them feel isolated and lonely.</a:t>
            </a:r>
            <a:endParaRPr/>
          </a:p>
          <a:p>
            <a:pPr indent="-101600" lvl="0" marL="228600" rtl="0" algn="l">
              <a:lnSpc>
                <a:spcPct val="90000"/>
              </a:lnSpc>
              <a:spcBef>
                <a:spcPts val="1800"/>
              </a:spcBef>
              <a:spcAft>
                <a:spcPts val="0"/>
              </a:spcAft>
              <a:buSzPts val="2000"/>
              <a:buNone/>
            </a:pPr>
            <a:r>
              <a:t/>
            </a:r>
            <a:endParaRPr/>
          </a:p>
        </p:txBody>
      </p:sp>
      <p:pic>
        <p:nvPicPr>
          <p:cNvPr descr="Parkinson's disease symptoms: Muscle stiffness can make facial expressions  difficult | Express.co.uk" id="402" name="Google Shape;402;p2"/>
          <p:cNvPicPr preferRelativeResize="0"/>
          <p:nvPr/>
        </p:nvPicPr>
        <p:blipFill rotWithShape="1">
          <a:blip r:embed="rId3">
            <a:alphaModFix/>
          </a:blip>
          <a:srcRect b="0" l="0" r="0" t="0"/>
          <a:stretch/>
        </p:blipFill>
        <p:spPr>
          <a:xfrm>
            <a:off x="7730513" y="2593605"/>
            <a:ext cx="3918907" cy="23247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
          <p:cNvSpPr txBox="1"/>
          <p:nvPr/>
        </p:nvSpPr>
        <p:spPr>
          <a:xfrm>
            <a:off x="10807020" y="6354147"/>
            <a:ext cx="6108404" cy="369332"/>
          </a:xfrm>
          <a:prstGeom prst="rect">
            <a:avLst/>
          </a:prstGeom>
          <a:noFill/>
          <a:ln>
            <a:noFill/>
          </a:ln>
        </p:spPr>
        <p:txBody>
          <a:bodyPr anchorCtr="0" anchor="t" bIns="45700" lIns="91425" spcFirstLastPara="1" rIns="91425" wrap="square" tIns="45700">
            <a:spAutoFit/>
          </a:bodyPr>
          <a:lstStyle/>
          <a:p>
            <a:pPr indent="0" lvl="0" marL="227011" marR="0" rtl="0" algn="l">
              <a:spcBef>
                <a:spcPts val="0"/>
              </a:spcBef>
              <a:spcAft>
                <a:spcPts val="0"/>
              </a:spcAft>
              <a:buNone/>
            </a:pPr>
            <a:r>
              <a:rPr b="0" i="0" lang="en-US" sz="1800" u="none" cap="none" strike="noStrike">
                <a:solidFill>
                  <a:schemeClr val="dk1"/>
                </a:solidFill>
                <a:latin typeface="Arial"/>
                <a:ea typeface="Arial"/>
                <a:cs typeface="Arial"/>
                <a:sym typeface="Arial"/>
              </a:rPr>
              <a:t>2</a:t>
            </a:r>
            <a:endParaRPr b="0" i="0" sz="1800" u="none" cap="none" strike="noStrike">
              <a:solidFill>
                <a:schemeClr val="dk1"/>
              </a:solidFill>
              <a:latin typeface="Arial"/>
              <a:ea typeface="Arial"/>
              <a:cs typeface="Arial"/>
              <a:sym typeface="Arial"/>
            </a:endParaRPr>
          </a:p>
        </p:txBody>
      </p:sp>
      <p:sp>
        <p:nvSpPr>
          <p:cNvPr id="408" name="Google Shape;408;p3"/>
          <p:cNvSpPr txBox="1"/>
          <p:nvPr>
            <p:ph type="title"/>
          </p:nvPr>
        </p:nvSpPr>
        <p:spPr>
          <a:xfrm>
            <a:off x="1605915" y="428953"/>
            <a:ext cx="8980170" cy="61626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A43E27"/>
              </a:buClr>
              <a:buSzPts val="3200"/>
              <a:buFont typeface="Arial"/>
              <a:buNone/>
            </a:pPr>
            <a:r>
              <a:rPr lang="en-US"/>
              <a:t>Helping the people to get less Parkinsonian</a:t>
            </a:r>
            <a:endParaRPr/>
          </a:p>
        </p:txBody>
      </p:sp>
      <p:sp>
        <p:nvSpPr>
          <p:cNvPr id="409" name="Google Shape;409;p3"/>
          <p:cNvSpPr txBox="1"/>
          <p:nvPr/>
        </p:nvSpPr>
        <p:spPr>
          <a:xfrm>
            <a:off x="885719" y="1620650"/>
            <a:ext cx="9921300" cy="22482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US" sz="2400" u="none" cap="none" strike="noStrike">
                <a:solidFill>
                  <a:srgbClr val="333333"/>
                </a:solidFill>
                <a:latin typeface="Calibri"/>
                <a:ea typeface="Calibri"/>
                <a:cs typeface="Calibri"/>
                <a:sym typeface="Calibri"/>
              </a:rPr>
              <a:t>This application can re-generate the image of the patients in real-time, but augmented with less hypomimia, and more joy or happiness emotions. </a:t>
            </a:r>
            <a:endParaRPr/>
          </a:p>
          <a:p>
            <a:pPr indent="0" lvl="0" marL="0" marR="0" rtl="0" algn="just">
              <a:lnSpc>
                <a:spcPct val="107000"/>
              </a:lnSpc>
              <a:spcBef>
                <a:spcPts val="800"/>
              </a:spcBef>
              <a:spcAft>
                <a:spcPts val="0"/>
              </a:spcAft>
              <a:buNone/>
            </a:pPr>
            <a:r>
              <a:t/>
            </a:r>
            <a:endParaRPr b="0" i="0" sz="2400" u="none" cap="none" strike="noStrike">
              <a:solidFill>
                <a:srgbClr val="333333"/>
              </a:solidFill>
              <a:latin typeface="Calibri"/>
              <a:ea typeface="Calibri"/>
              <a:cs typeface="Calibri"/>
              <a:sym typeface="Calibri"/>
            </a:endParaRPr>
          </a:p>
          <a:p>
            <a:pPr indent="0" lvl="0" marL="0" marR="0" rtl="0" algn="just">
              <a:lnSpc>
                <a:spcPct val="107000"/>
              </a:lnSpc>
              <a:spcBef>
                <a:spcPts val="800"/>
              </a:spcBef>
              <a:spcAft>
                <a:spcPts val="0"/>
              </a:spcAft>
              <a:buNone/>
            </a:pPr>
            <a:r>
              <a:rPr b="0" i="0" lang="en-US" sz="2400" u="none" cap="none" strike="noStrike">
                <a:solidFill>
                  <a:srgbClr val="333333"/>
                </a:solidFill>
                <a:latin typeface="Calibri"/>
                <a:ea typeface="Calibri"/>
                <a:cs typeface="Calibri"/>
                <a:sym typeface="Calibri"/>
              </a:rPr>
              <a:t>This technology will be used to create a therapeutic intervention, whereby patients will practice daily to be able to show more colorful facial expressions. </a:t>
            </a:r>
            <a:endParaRPr b="0" i="0" sz="2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descr="Security camera" id="414" name="Google Shape;414;p4"/>
          <p:cNvPicPr preferRelativeResize="0"/>
          <p:nvPr/>
        </p:nvPicPr>
        <p:blipFill rotWithShape="1">
          <a:blip r:embed="rId3">
            <a:alphaModFix/>
          </a:blip>
          <a:srcRect b="0" l="0" r="0" t="0"/>
          <a:stretch/>
        </p:blipFill>
        <p:spPr>
          <a:xfrm>
            <a:off x="6544734" y="575324"/>
            <a:ext cx="963082" cy="1115109"/>
          </a:xfrm>
          <a:prstGeom prst="rect">
            <a:avLst/>
          </a:prstGeom>
          <a:noFill/>
          <a:ln>
            <a:noFill/>
          </a:ln>
        </p:spPr>
      </p:pic>
      <p:pic>
        <p:nvPicPr>
          <p:cNvPr descr="Projector" id="415" name="Google Shape;415;p4"/>
          <p:cNvPicPr preferRelativeResize="0"/>
          <p:nvPr/>
        </p:nvPicPr>
        <p:blipFill rotWithShape="1">
          <a:blip r:embed="rId4">
            <a:alphaModFix/>
          </a:blip>
          <a:srcRect b="0" l="0" r="0" t="0"/>
          <a:stretch/>
        </p:blipFill>
        <p:spPr>
          <a:xfrm>
            <a:off x="6466416" y="3203301"/>
            <a:ext cx="914400" cy="914400"/>
          </a:xfrm>
          <a:prstGeom prst="rect">
            <a:avLst/>
          </a:prstGeom>
          <a:noFill/>
          <a:ln>
            <a:noFill/>
          </a:ln>
        </p:spPr>
      </p:pic>
      <p:pic>
        <p:nvPicPr>
          <p:cNvPr id="416" name="Google Shape;416;p4"/>
          <p:cNvPicPr preferRelativeResize="0"/>
          <p:nvPr/>
        </p:nvPicPr>
        <p:blipFill rotWithShape="1">
          <a:blip r:embed="rId5">
            <a:alphaModFix/>
          </a:blip>
          <a:srcRect b="0" l="0" r="0" t="0"/>
          <a:stretch/>
        </p:blipFill>
        <p:spPr>
          <a:xfrm>
            <a:off x="7998882" y="1132879"/>
            <a:ext cx="3238952" cy="4277322"/>
          </a:xfrm>
          <a:prstGeom prst="rect">
            <a:avLst/>
          </a:prstGeom>
          <a:noFill/>
          <a:ln>
            <a:noFill/>
          </a:ln>
        </p:spPr>
      </p:pic>
      <p:pic>
        <p:nvPicPr>
          <p:cNvPr id="417" name="Google Shape;417;p4"/>
          <p:cNvPicPr preferRelativeResize="0"/>
          <p:nvPr/>
        </p:nvPicPr>
        <p:blipFill rotWithShape="1">
          <a:blip r:embed="rId6">
            <a:alphaModFix/>
          </a:blip>
          <a:srcRect b="0" l="0" r="0" t="0"/>
          <a:stretch/>
        </p:blipFill>
        <p:spPr>
          <a:xfrm>
            <a:off x="1977786" y="999511"/>
            <a:ext cx="3410426" cy="4544059"/>
          </a:xfrm>
          <a:prstGeom prst="rect">
            <a:avLst/>
          </a:prstGeom>
          <a:noFill/>
          <a:ln>
            <a:noFill/>
          </a:ln>
        </p:spPr>
      </p:pic>
      <p:cxnSp>
        <p:nvCxnSpPr>
          <p:cNvPr id="418" name="Google Shape;418;p4"/>
          <p:cNvCxnSpPr/>
          <p:nvPr/>
        </p:nvCxnSpPr>
        <p:spPr>
          <a:xfrm rot="10800000">
            <a:off x="4267201" y="1132879"/>
            <a:ext cx="2250015" cy="2380788"/>
          </a:xfrm>
          <a:prstGeom prst="straightConnector1">
            <a:avLst/>
          </a:prstGeom>
          <a:noFill/>
          <a:ln cap="flat" cmpd="sng" w="28575">
            <a:solidFill>
              <a:schemeClr val="dk1"/>
            </a:solidFill>
            <a:prstDash val="dash"/>
            <a:miter lim="800000"/>
            <a:headEnd len="sm" w="sm" type="none"/>
            <a:tailEnd len="sm" w="sm" type="none"/>
          </a:ln>
        </p:spPr>
      </p:cxnSp>
      <p:cxnSp>
        <p:nvCxnSpPr>
          <p:cNvPr id="419" name="Google Shape;419;p4"/>
          <p:cNvCxnSpPr/>
          <p:nvPr/>
        </p:nvCxnSpPr>
        <p:spPr>
          <a:xfrm flipH="1">
            <a:off x="3251200" y="3760855"/>
            <a:ext cx="3293534" cy="1522345"/>
          </a:xfrm>
          <a:prstGeom prst="straightConnector1">
            <a:avLst/>
          </a:prstGeom>
          <a:noFill/>
          <a:ln cap="flat" cmpd="sng" w="28575">
            <a:solidFill>
              <a:schemeClr val="dk1"/>
            </a:solidFill>
            <a:prstDash val="dash"/>
            <a:miter lim="800000"/>
            <a:headEnd len="sm" w="sm" type="none"/>
            <a:tailEnd len="sm" w="sm" type="none"/>
          </a:ln>
        </p:spPr>
      </p:cxnSp>
      <p:cxnSp>
        <p:nvCxnSpPr>
          <p:cNvPr id="420" name="Google Shape;420;p4"/>
          <p:cNvCxnSpPr/>
          <p:nvPr/>
        </p:nvCxnSpPr>
        <p:spPr>
          <a:xfrm>
            <a:off x="6647198" y="1515533"/>
            <a:ext cx="0" cy="581300"/>
          </a:xfrm>
          <a:prstGeom prst="straightConnector1">
            <a:avLst/>
          </a:prstGeom>
          <a:noFill/>
          <a:ln cap="flat" cmpd="sng" w="28575">
            <a:solidFill>
              <a:schemeClr val="dk1"/>
            </a:solidFill>
            <a:prstDash val="solid"/>
            <a:miter lim="800000"/>
            <a:headEnd len="sm" w="sm" type="none"/>
            <a:tailEnd len="lg" w="lg" type="triangle"/>
          </a:ln>
        </p:spPr>
      </p:cxnSp>
      <p:cxnSp>
        <p:nvCxnSpPr>
          <p:cNvPr id="421" name="Google Shape;421;p4"/>
          <p:cNvCxnSpPr/>
          <p:nvPr/>
        </p:nvCxnSpPr>
        <p:spPr>
          <a:xfrm>
            <a:off x="6647198" y="2804322"/>
            <a:ext cx="16069" cy="709345"/>
          </a:xfrm>
          <a:prstGeom prst="straightConnector1">
            <a:avLst/>
          </a:prstGeom>
          <a:noFill/>
          <a:ln cap="flat" cmpd="sng" w="28575">
            <a:solidFill>
              <a:schemeClr val="dk1"/>
            </a:solidFill>
            <a:prstDash val="solid"/>
            <a:miter lim="800000"/>
            <a:headEnd len="sm" w="sm" type="none"/>
            <a:tailEnd len="lg" w="lg" type="triangle"/>
          </a:ln>
        </p:spPr>
      </p:cxnSp>
      <p:pic>
        <p:nvPicPr>
          <p:cNvPr descr="Intro To Deep Learning Cheap Sale, 58% OFF | www.santramonsagratcor.cat" id="422" name="Google Shape;422;p4"/>
          <p:cNvPicPr preferRelativeResize="0"/>
          <p:nvPr/>
        </p:nvPicPr>
        <p:blipFill rotWithShape="1">
          <a:blip r:embed="rId7">
            <a:alphaModFix/>
          </a:blip>
          <a:srcRect b="0" l="0" r="0" t="0"/>
          <a:stretch/>
        </p:blipFill>
        <p:spPr>
          <a:xfrm>
            <a:off x="6012232" y="2096833"/>
            <a:ext cx="1455325" cy="707489"/>
          </a:xfrm>
          <a:prstGeom prst="rect">
            <a:avLst/>
          </a:prstGeom>
          <a:noFill/>
          <a:ln>
            <a:noFill/>
          </a:ln>
        </p:spPr>
      </p:pic>
      <p:sp>
        <p:nvSpPr>
          <p:cNvPr id="423" name="Google Shape;423;p4"/>
          <p:cNvSpPr txBox="1"/>
          <p:nvPr/>
        </p:nvSpPr>
        <p:spPr>
          <a:xfrm>
            <a:off x="6055058" y="2691455"/>
            <a:ext cx="15746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Deep Learning</a:t>
            </a:r>
            <a:endParaRPr/>
          </a:p>
        </p:txBody>
      </p:sp>
      <p:sp>
        <p:nvSpPr>
          <p:cNvPr id="424" name="Google Shape;424;p4"/>
          <p:cNvSpPr txBox="1"/>
          <p:nvPr/>
        </p:nvSpPr>
        <p:spPr>
          <a:xfrm>
            <a:off x="2616716" y="567657"/>
            <a:ext cx="27714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Less Parkinsonian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A43E27"/>
              </a:buClr>
              <a:buSzPts val="3200"/>
              <a:buFont typeface="Arial"/>
              <a:buNone/>
            </a:pPr>
            <a:r>
              <a:rPr lang="en-US"/>
              <a:t>Main Objectives</a:t>
            </a:r>
            <a:endParaRPr/>
          </a:p>
        </p:txBody>
      </p:sp>
      <p:sp>
        <p:nvSpPr>
          <p:cNvPr id="430" name="Google Shape;430;p5"/>
          <p:cNvSpPr txBox="1"/>
          <p:nvPr>
            <p:ph idx="1" type="body"/>
          </p:nvPr>
        </p:nvSpPr>
        <p:spPr>
          <a:xfrm>
            <a:off x="539153" y="1652520"/>
            <a:ext cx="11082233" cy="3940206"/>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07000"/>
              </a:lnSpc>
              <a:spcBef>
                <a:spcPts val="0"/>
              </a:spcBef>
              <a:spcAft>
                <a:spcPts val="0"/>
              </a:spcAft>
              <a:buSzPts val="2800"/>
              <a:buFont typeface="Noto Sans Symbols"/>
              <a:buChar char="❖"/>
            </a:pPr>
            <a:r>
              <a:rPr lang="en-US" sz="2800">
                <a:solidFill>
                  <a:srgbClr val="333333"/>
                </a:solidFill>
                <a:latin typeface="Calibri"/>
                <a:ea typeface="Calibri"/>
                <a:cs typeface="Calibri"/>
                <a:sym typeface="Calibri"/>
              </a:rPr>
              <a:t>Use Data Driven models to find different features of face</a:t>
            </a:r>
            <a:endParaRPr sz="2800">
              <a:latin typeface="Calibri"/>
              <a:ea typeface="Calibri"/>
              <a:cs typeface="Calibri"/>
              <a:sym typeface="Calibri"/>
            </a:endParaRPr>
          </a:p>
          <a:p>
            <a:pPr indent="-228600" lvl="0" marL="228600" marR="0" rtl="0" algn="just">
              <a:lnSpc>
                <a:spcPct val="107000"/>
              </a:lnSpc>
              <a:spcBef>
                <a:spcPts val="0"/>
              </a:spcBef>
              <a:spcAft>
                <a:spcPts val="0"/>
              </a:spcAft>
              <a:buSzPts val="2600"/>
              <a:buFont typeface="Noto Sans Symbols"/>
              <a:buChar char="❖"/>
            </a:pPr>
            <a:r>
              <a:rPr lang="en-US" sz="2600">
                <a:solidFill>
                  <a:srgbClr val="333333"/>
                </a:solidFill>
                <a:latin typeface="Calibri"/>
                <a:ea typeface="Calibri"/>
                <a:cs typeface="Calibri"/>
                <a:sym typeface="Calibri"/>
              </a:rPr>
              <a:t>Trying to manipulate different features of face</a:t>
            </a:r>
            <a:endParaRPr/>
          </a:p>
          <a:p>
            <a:pPr indent="-228600" lvl="0" marL="228600" marR="0" rtl="0" algn="just">
              <a:lnSpc>
                <a:spcPct val="107000"/>
              </a:lnSpc>
              <a:spcBef>
                <a:spcPts val="0"/>
              </a:spcBef>
              <a:spcAft>
                <a:spcPts val="0"/>
              </a:spcAft>
              <a:buSzPts val="2600"/>
              <a:buFont typeface="Noto Sans Symbols"/>
              <a:buChar char="❖"/>
            </a:pPr>
            <a:r>
              <a:rPr lang="en-US" sz="2600">
                <a:latin typeface="Calibri"/>
                <a:ea typeface="Calibri"/>
                <a:cs typeface="Calibri"/>
                <a:sym typeface="Calibri"/>
              </a:rPr>
              <a:t>Determine if there are distinct clusters of facial problems in PD subjects </a:t>
            </a:r>
            <a:endParaRPr/>
          </a:p>
          <a:p>
            <a:pPr indent="-228600" lvl="0" marL="228600" marR="0" rtl="0" algn="just">
              <a:lnSpc>
                <a:spcPct val="107000"/>
              </a:lnSpc>
              <a:spcBef>
                <a:spcPts val="0"/>
              </a:spcBef>
              <a:spcAft>
                <a:spcPts val="0"/>
              </a:spcAft>
              <a:buSzPts val="2800"/>
              <a:buFont typeface="Noto Sans Symbols"/>
              <a:buChar char="❖"/>
            </a:pPr>
            <a:r>
              <a:rPr lang="en-US" sz="2800">
                <a:latin typeface="Calibri"/>
                <a:ea typeface="Calibri"/>
                <a:cs typeface="Calibri"/>
                <a:sym typeface="Calibri"/>
              </a:rPr>
              <a:t>Elaborate more on the mechanism underlying hypomimia, including motor, emotional, and cognitive alterations</a:t>
            </a:r>
            <a:endParaRPr/>
          </a:p>
          <a:p>
            <a:pPr indent="-228600" lvl="0" marL="228600" marR="0" rtl="0" algn="just">
              <a:lnSpc>
                <a:spcPct val="107000"/>
              </a:lnSpc>
              <a:spcBef>
                <a:spcPts val="800"/>
              </a:spcBef>
              <a:spcAft>
                <a:spcPts val="0"/>
              </a:spcAft>
              <a:buSzPts val="2800"/>
              <a:buFont typeface="Noto Sans Symbols"/>
              <a:buChar char="❖"/>
            </a:pPr>
            <a:r>
              <a:rPr lang="en-US" sz="2800">
                <a:latin typeface="Calibri"/>
                <a:ea typeface="Calibri"/>
                <a:cs typeface="Calibri"/>
                <a:sym typeface="Calibri"/>
              </a:rPr>
              <a:t>Saving data to further analysis</a:t>
            </a:r>
            <a:endParaRPr sz="2800">
              <a:latin typeface="Calibri"/>
              <a:ea typeface="Calibri"/>
              <a:cs typeface="Calibri"/>
              <a:sym typeface="Calibri"/>
            </a:endParaRPr>
          </a:p>
        </p:txBody>
      </p:sp>
      <p:sp>
        <p:nvSpPr>
          <p:cNvPr id="431" name="Google Shape;431;p5"/>
          <p:cNvSpPr txBox="1"/>
          <p:nvPr/>
        </p:nvSpPr>
        <p:spPr>
          <a:xfrm>
            <a:off x="10807020" y="6354147"/>
            <a:ext cx="6108404" cy="369332"/>
          </a:xfrm>
          <a:prstGeom prst="rect">
            <a:avLst/>
          </a:prstGeom>
          <a:noFill/>
          <a:ln>
            <a:noFill/>
          </a:ln>
        </p:spPr>
        <p:txBody>
          <a:bodyPr anchorCtr="0" anchor="t" bIns="45700" lIns="91425" spcFirstLastPara="1" rIns="91425" wrap="square" tIns="45700">
            <a:spAutoFit/>
          </a:bodyPr>
          <a:lstStyle/>
          <a:p>
            <a:pPr indent="0" lvl="0" marL="227011" marR="0" rtl="0" algn="l">
              <a:spcBef>
                <a:spcPts val="0"/>
              </a:spcBef>
              <a:spcAft>
                <a:spcPts val="0"/>
              </a:spcAft>
              <a:buNone/>
            </a:pPr>
            <a:r>
              <a:rPr lang="en-US" sz="1800">
                <a:solidFill>
                  <a:schemeClr val="dk1"/>
                </a:solidFill>
                <a:latin typeface="Arial"/>
                <a:ea typeface="Arial"/>
                <a:cs typeface="Arial"/>
                <a:sym typeface="Arial"/>
              </a:rPr>
              <a:t>5</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
          <p:cNvSpPr txBox="1"/>
          <p:nvPr>
            <p:ph type="title"/>
          </p:nvPr>
        </p:nvSpPr>
        <p:spPr>
          <a:xfrm>
            <a:off x="834390" y="422910"/>
            <a:ext cx="7589520" cy="69310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A43E27"/>
              </a:buClr>
              <a:buSzPts val="3200"/>
              <a:buFont typeface="Arial"/>
              <a:buNone/>
            </a:pPr>
            <a:r>
              <a:rPr lang="en-US"/>
              <a:t>Processes Will be done in Application</a:t>
            </a:r>
            <a:endParaRPr/>
          </a:p>
        </p:txBody>
      </p:sp>
      <p:grpSp>
        <p:nvGrpSpPr>
          <p:cNvPr id="437" name="Google Shape;437;p6"/>
          <p:cNvGrpSpPr/>
          <p:nvPr/>
        </p:nvGrpSpPr>
        <p:grpSpPr>
          <a:xfrm>
            <a:off x="952501" y="1647703"/>
            <a:ext cx="7471409" cy="3807069"/>
            <a:chOff x="1" y="1465"/>
            <a:chExt cx="7471409" cy="3807069"/>
          </a:xfrm>
        </p:grpSpPr>
        <p:sp>
          <p:nvSpPr>
            <p:cNvPr id="438" name="Google Shape;438;p6"/>
            <p:cNvSpPr/>
            <p:nvPr/>
          </p:nvSpPr>
          <p:spPr>
            <a:xfrm rot="5400000">
              <a:off x="-209568" y="211034"/>
              <a:ext cx="1397124" cy="977986"/>
            </a:xfrm>
            <a:prstGeom prst="chevron">
              <a:avLst>
                <a:gd fmla="val 50000" name="adj"/>
              </a:avLst>
            </a:prstGeom>
            <a:solidFill>
              <a:srgbClr val="D05A3E"/>
            </a:solidFill>
            <a:ln cap="flat" cmpd="sng" w="12700">
              <a:solidFill>
                <a:srgbClr val="D05A3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
            <p:cNvSpPr txBox="1"/>
            <p:nvPr/>
          </p:nvSpPr>
          <p:spPr>
            <a:xfrm>
              <a:off x="1" y="490458"/>
              <a:ext cx="977986" cy="419138"/>
            </a:xfrm>
            <a:prstGeom prst="rect">
              <a:avLst/>
            </a:prstGeom>
            <a:noFill/>
            <a:ln>
              <a:noFill/>
            </a:ln>
          </p:spPr>
          <p:txBody>
            <a:bodyPr anchorCtr="0" anchor="ctr" bIns="18400" lIns="18400" spcFirstLastPara="1" rIns="18400" wrap="square" tIns="18400">
              <a:noAutofit/>
            </a:bodyPr>
            <a:lstStyle/>
            <a:p>
              <a:pPr indent="0" lvl="0" marL="0" marR="0" rtl="0" algn="ctr">
                <a:lnSpc>
                  <a:spcPct val="90000"/>
                </a:lnSpc>
                <a:spcBef>
                  <a:spcPts val="0"/>
                </a:spcBef>
                <a:spcAft>
                  <a:spcPts val="0"/>
                </a:spcAft>
                <a:buClr>
                  <a:schemeClr val="lt1"/>
                </a:buClr>
                <a:buSzPts val="2900"/>
                <a:buFont typeface="Arial"/>
                <a:buNone/>
              </a:pPr>
              <a:r>
                <a:rPr lang="en-US" sz="2900">
                  <a:solidFill>
                    <a:schemeClr val="lt1"/>
                  </a:solidFill>
                  <a:latin typeface="Arial"/>
                  <a:ea typeface="Arial"/>
                  <a:cs typeface="Arial"/>
                  <a:sym typeface="Arial"/>
                </a:rPr>
                <a:t>   </a:t>
              </a:r>
              <a:endParaRPr/>
            </a:p>
          </p:txBody>
        </p:sp>
        <p:sp>
          <p:nvSpPr>
            <p:cNvPr id="440" name="Google Shape;440;p6"/>
            <p:cNvSpPr/>
            <p:nvPr/>
          </p:nvSpPr>
          <p:spPr>
            <a:xfrm rot="5400000">
              <a:off x="3770633" y="-2791180"/>
              <a:ext cx="908130" cy="6493423"/>
            </a:xfrm>
            <a:prstGeom prst="round2SameRect">
              <a:avLst>
                <a:gd fmla="val 16667" name="adj1"/>
                <a:gd fmla="val 0" name="adj2"/>
              </a:avLst>
            </a:prstGeom>
            <a:solidFill>
              <a:schemeClr val="lt1">
                <a:alpha val="89803"/>
              </a:schemeClr>
            </a:solidFill>
            <a:ln cap="flat" cmpd="sng" w="12700">
              <a:solidFill>
                <a:srgbClr val="D05A3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6"/>
            <p:cNvSpPr txBox="1"/>
            <p:nvPr/>
          </p:nvSpPr>
          <p:spPr>
            <a:xfrm>
              <a:off x="977987" y="45797"/>
              <a:ext cx="6449092" cy="819468"/>
            </a:xfrm>
            <a:prstGeom prst="rect">
              <a:avLst/>
            </a:prstGeom>
            <a:noFill/>
            <a:ln>
              <a:noFill/>
            </a:ln>
          </p:spPr>
          <p:txBody>
            <a:bodyPr anchorCtr="0" anchor="ctr" bIns="15225" lIns="170675" spcFirstLastPara="1" rIns="15225" wrap="square" tIns="1522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Face Detection</a:t>
              </a:r>
              <a:endParaRPr/>
            </a:p>
          </p:txBody>
        </p:sp>
        <p:sp>
          <p:nvSpPr>
            <p:cNvPr id="442" name="Google Shape;442;p6"/>
            <p:cNvSpPr/>
            <p:nvPr/>
          </p:nvSpPr>
          <p:spPr>
            <a:xfrm rot="5400000">
              <a:off x="-209568" y="1411724"/>
              <a:ext cx="1397124" cy="977986"/>
            </a:xfrm>
            <a:prstGeom prst="chevron">
              <a:avLst>
                <a:gd fmla="val 50000" name="adj"/>
              </a:avLst>
            </a:prstGeom>
            <a:solidFill>
              <a:srgbClr val="D05A3E"/>
            </a:solidFill>
            <a:ln cap="flat" cmpd="sng" w="12700">
              <a:solidFill>
                <a:srgbClr val="D05A3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6"/>
            <p:cNvSpPr txBox="1"/>
            <p:nvPr/>
          </p:nvSpPr>
          <p:spPr>
            <a:xfrm>
              <a:off x="1" y="1691148"/>
              <a:ext cx="977986" cy="419138"/>
            </a:xfrm>
            <a:prstGeom prst="rect">
              <a:avLst/>
            </a:prstGeom>
            <a:noFill/>
            <a:ln>
              <a:noFill/>
            </a:ln>
          </p:spPr>
          <p:txBody>
            <a:bodyPr anchorCtr="0" anchor="ctr" bIns="18400" lIns="18400" spcFirstLastPara="1" rIns="18400" wrap="square" tIns="18400">
              <a:noAutofit/>
            </a:bodyPr>
            <a:lstStyle/>
            <a:p>
              <a:pPr indent="0" lvl="0" marL="0" marR="0" rtl="0" algn="ctr">
                <a:lnSpc>
                  <a:spcPct val="90000"/>
                </a:lnSpc>
                <a:spcBef>
                  <a:spcPts val="0"/>
                </a:spcBef>
                <a:spcAft>
                  <a:spcPts val="0"/>
                </a:spcAft>
                <a:buClr>
                  <a:schemeClr val="lt1"/>
                </a:buClr>
                <a:buSzPts val="2900"/>
                <a:buFont typeface="Arial"/>
                <a:buNone/>
              </a:pPr>
              <a:r>
                <a:rPr lang="en-US" sz="2900">
                  <a:solidFill>
                    <a:schemeClr val="lt1"/>
                  </a:solidFill>
                  <a:latin typeface="Arial"/>
                  <a:ea typeface="Arial"/>
                  <a:cs typeface="Arial"/>
                  <a:sym typeface="Arial"/>
                </a:rPr>
                <a:t>  </a:t>
              </a:r>
              <a:endParaRPr/>
            </a:p>
          </p:txBody>
        </p:sp>
        <p:sp>
          <p:nvSpPr>
            <p:cNvPr id="444" name="Google Shape;444;p6"/>
            <p:cNvSpPr/>
            <p:nvPr/>
          </p:nvSpPr>
          <p:spPr>
            <a:xfrm rot="5400000">
              <a:off x="3770633" y="-1590490"/>
              <a:ext cx="908130" cy="6493423"/>
            </a:xfrm>
            <a:prstGeom prst="round2SameRect">
              <a:avLst>
                <a:gd fmla="val 16667" name="adj1"/>
                <a:gd fmla="val 0" name="adj2"/>
              </a:avLst>
            </a:prstGeom>
            <a:solidFill>
              <a:schemeClr val="lt1">
                <a:alpha val="89803"/>
              </a:schemeClr>
            </a:solidFill>
            <a:ln cap="flat" cmpd="sng" w="12700">
              <a:solidFill>
                <a:srgbClr val="D05A3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
            <p:cNvSpPr txBox="1"/>
            <p:nvPr/>
          </p:nvSpPr>
          <p:spPr>
            <a:xfrm>
              <a:off x="977987" y="1246487"/>
              <a:ext cx="6449092" cy="819468"/>
            </a:xfrm>
            <a:prstGeom prst="rect">
              <a:avLst/>
            </a:prstGeom>
            <a:noFill/>
            <a:ln>
              <a:noFill/>
            </a:ln>
          </p:spPr>
          <p:txBody>
            <a:bodyPr anchorCtr="0" anchor="ctr" bIns="15225" lIns="170675" spcFirstLastPara="1" rIns="15225" wrap="square" tIns="1522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Face Manipulation</a:t>
              </a:r>
              <a:endParaRPr/>
            </a:p>
          </p:txBody>
        </p:sp>
        <p:sp>
          <p:nvSpPr>
            <p:cNvPr id="446" name="Google Shape;446;p6"/>
            <p:cNvSpPr/>
            <p:nvPr/>
          </p:nvSpPr>
          <p:spPr>
            <a:xfrm rot="5400000">
              <a:off x="-209568" y="2620979"/>
              <a:ext cx="1397124" cy="977986"/>
            </a:xfrm>
            <a:prstGeom prst="chevron">
              <a:avLst>
                <a:gd fmla="val 50000" name="adj"/>
              </a:avLst>
            </a:prstGeom>
            <a:solidFill>
              <a:srgbClr val="D05A3E"/>
            </a:solidFill>
            <a:ln cap="flat" cmpd="sng" w="12700">
              <a:solidFill>
                <a:srgbClr val="D05A3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6"/>
            <p:cNvSpPr txBox="1"/>
            <p:nvPr/>
          </p:nvSpPr>
          <p:spPr>
            <a:xfrm>
              <a:off x="1" y="2900403"/>
              <a:ext cx="977986" cy="419138"/>
            </a:xfrm>
            <a:prstGeom prst="rect">
              <a:avLst/>
            </a:prstGeom>
            <a:noFill/>
            <a:ln>
              <a:noFill/>
            </a:ln>
          </p:spPr>
          <p:txBody>
            <a:bodyPr anchorCtr="0" anchor="ctr" bIns="18400" lIns="18400" spcFirstLastPara="1" rIns="18400" wrap="square" tIns="18400">
              <a:noAutofit/>
            </a:bodyPr>
            <a:lstStyle/>
            <a:p>
              <a:pPr indent="0" lvl="0" marL="0" marR="0" rtl="0" algn="ctr">
                <a:lnSpc>
                  <a:spcPct val="90000"/>
                </a:lnSpc>
                <a:spcBef>
                  <a:spcPts val="0"/>
                </a:spcBef>
                <a:spcAft>
                  <a:spcPts val="0"/>
                </a:spcAft>
                <a:buClr>
                  <a:schemeClr val="lt1"/>
                </a:buClr>
                <a:buSzPts val="2900"/>
                <a:buFont typeface="Arial"/>
                <a:buNone/>
              </a:pPr>
              <a:r>
                <a:rPr lang="en-US" sz="2900">
                  <a:solidFill>
                    <a:schemeClr val="lt1"/>
                  </a:solidFill>
                  <a:latin typeface="Arial"/>
                  <a:ea typeface="Arial"/>
                  <a:cs typeface="Arial"/>
                  <a:sym typeface="Arial"/>
                </a:rPr>
                <a:t>  </a:t>
              </a:r>
              <a:endParaRPr/>
            </a:p>
          </p:txBody>
        </p:sp>
        <p:sp>
          <p:nvSpPr>
            <p:cNvPr id="448" name="Google Shape;448;p6"/>
            <p:cNvSpPr/>
            <p:nvPr/>
          </p:nvSpPr>
          <p:spPr>
            <a:xfrm rot="5400000">
              <a:off x="3762069" y="-381235"/>
              <a:ext cx="925257" cy="6493423"/>
            </a:xfrm>
            <a:prstGeom prst="round2SameRect">
              <a:avLst>
                <a:gd fmla="val 16667" name="adj1"/>
                <a:gd fmla="val 0" name="adj2"/>
              </a:avLst>
            </a:prstGeom>
            <a:solidFill>
              <a:schemeClr val="lt1">
                <a:alpha val="89803"/>
              </a:schemeClr>
            </a:solidFill>
            <a:ln cap="flat" cmpd="sng" w="12700">
              <a:solidFill>
                <a:srgbClr val="D05A3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6"/>
            <p:cNvSpPr txBox="1"/>
            <p:nvPr/>
          </p:nvSpPr>
          <p:spPr>
            <a:xfrm>
              <a:off x="977987" y="2448014"/>
              <a:ext cx="6448256" cy="834923"/>
            </a:xfrm>
            <a:prstGeom prst="rect">
              <a:avLst/>
            </a:prstGeom>
            <a:noFill/>
            <a:ln>
              <a:noFill/>
            </a:ln>
          </p:spPr>
          <p:txBody>
            <a:bodyPr anchorCtr="0" anchor="ctr" bIns="15225" lIns="170675" spcFirstLastPara="1" rIns="15225" wrap="square" tIns="1522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Analysis of Characteristics of Patients</a:t>
              </a:r>
              <a:endParaRPr b="0" i="0" sz="2400" u="none" cap="none" strike="noStrike">
                <a:solidFill>
                  <a:schemeClr val="dk1"/>
                </a:solidFill>
                <a:latin typeface="Arial"/>
                <a:ea typeface="Arial"/>
                <a:cs typeface="Arial"/>
                <a:sym typeface="Arial"/>
              </a:endParaRPr>
            </a:p>
          </p:txBody>
        </p:sp>
      </p:grpSp>
      <p:sp>
        <p:nvSpPr>
          <p:cNvPr id="450" name="Google Shape;450;p6"/>
          <p:cNvSpPr txBox="1"/>
          <p:nvPr/>
        </p:nvSpPr>
        <p:spPr>
          <a:xfrm>
            <a:off x="10807020" y="6354147"/>
            <a:ext cx="6108404" cy="723275"/>
          </a:xfrm>
          <a:prstGeom prst="rect">
            <a:avLst/>
          </a:prstGeom>
          <a:noFill/>
          <a:ln>
            <a:noFill/>
          </a:ln>
        </p:spPr>
        <p:txBody>
          <a:bodyPr anchorCtr="0" anchor="t" bIns="45700" lIns="91425" spcFirstLastPara="1" rIns="91425" wrap="square" tIns="45700">
            <a:spAutoFit/>
          </a:bodyPr>
          <a:lstStyle/>
          <a:p>
            <a:pPr indent="0" lvl="0" marL="227011" marR="0" rtl="0" algn="l">
              <a:spcBef>
                <a:spcPts val="0"/>
              </a:spcBef>
              <a:spcAft>
                <a:spcPts val="0"/>
              </a:spcAft>
              <a:buNone/>
            </a:pPr>
            <a:r>
              <a:rPr lang="en-US" sz="1800">
                <a:solidFill>
                  <a:schemeClr val="dk1"/>
                </a:solidFill>
                <a:latin typeface="Arial"/>
                <a:ea typeface="Arial"/>
                <a:cs typeface="Arial"/>
                <a:sym typeface="Arial"/>
              </a:rPr>
              <a:t>3</a:t>
            </a:r>
            <a:endParaRPr/>
          </a:p>
          <a:p>
            <a:pPr indent="0" lvl="0" marL="227011" marR="0" rtl="0" algn="l">
              <a:spcBef>
                <a:spcPts val="600"/>
              </a:spcBef>
              <a:spcAft>
                <a:spcPts val="0"/>
              </a:spcAft>
              <a:buNone/>
            </a:pPr>
            <a:r>
              <a:t/>
            </a:r>
            <a:endParaRPr sz="1800">
              <a:solidFill>
                <a:schemeClr val="dk1"/>
              </a:solidFill>
              <a:latin typeface="Arial"/>
              <a:ea typeface="Arial"/>
              <a:cs typeface="Arial"/>
              <a:sym typeface="Arial"/>
            </a:endParaRPr>
          </a:p>
        </p:txBody>
      </p:sp>
      <p:pic>
        <p:nvPicPr>
          <p:cNvPr id="451" name="Google Shape;451;p6"/>
          <p:cNvPicPr preferRelativeResize="0"/>
          <p:nvPr/>
        </p:nvPicPr>
        <p:blipFill rotWithShape="1">
          <a:blip r:embed="rId3">
            <a:alphaModFix/>
          </a:blip>
          <a:srcRect b="0" l="0" r="0" t="0"/>
          <a:stretch/>
        </p:blipFill>
        <p:spPr>
          <a:xfrm>
            <a:off x="7882713" y="1047750"/>
            <a:ext cx="4762500" cy="4762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
          <p:cNvSpPr txBox="1"/>
          <p:nvPr/>
        </p:nvSpPr>
        <p:spPr>
          <a:xfrm>
            <a:off x="10807020" y="6354147"/>
            <a:ext cx="6108404" cy="369332"/>
          </a:xfrm>
          <a:prstGeom prst="rect">
            <a:avLst/>
          </a:prstGeom>
          <a:noFill/>
          <a:ln>
            <a:noFill/>
          </a:ln>
        </p:spPr>
        <p:txBody>
          <a:bodyPr anchorCtr="0" anchor="t" bIns="45700" lIns="91425" spcFirstLastPara="1" rIns="91425" wrap="square" tIns="45700">
            <a:spAutoFit/>
          </a:bodyPr>
          <a:lstStyle/>
          <a:p>
            <a:pPr indent="0" lvl="0" marL="227011" marR="0" rtl="0" algn="l">
              <a:spcBef>
                <a:spcPts val="0"/>
              </a:spcBef>
              <a:spcAft>
                <a:spcPts val="0"/>
              </a:spcAft>
              <a:buNone/>
            </a:pPr>
            <a:r>
              <a:rPr lang="en-US" sz="1800">
                <a:solidFill>
                  <a:schemeClr val="dk1"/>
                </a:solidFill>
                <a:latin typeface="Arial"/>
                <a:ea typeface="Arial"/>
                <a:cs typeface="Arial"/>
                <a:sym typeface="Arial"/>
              </a:rPr>
              <a:t>4</a:t>
            </a:r>
            <a:endParaRPr sz="1800">
              <a:solidFill>
                <a:schemeClr val="dk1"/>
              </a:solidFill>
              <a:latin typeface="Arial"/>
              <a:ea typeface="Arial"/>
              <a:cs typeface="Arial"/>
              <a:sym typeface="Arial"/>
            </a:endParaRPr>
          </a:p>
        </p:txBody>
      </p:sp>
      <p:grpSp>
        <p:nvGrpSpPr>
          <p:cNvPr id="457" name="Google Shape;457;p7"/>
          <p:cNvGrpSpPr/>
          <p:nvPr/>
        </p:nvGrpSpPr>
        <p:grpSpPr>
          <a:xfrm>
            <a:off x="2032000" y="393406"/>
            <a:ext cx="8127999" cy="5458412"/>
            <a:chOff x="0" y="0"/>
            <a:chExt cx="8127999" cy="5458412"/>
          </a:xfrm>
        </p:grpSpPr>
        <p:sp>
          <p:nvSpPr>
            <p:cNvPr id="458" name="Google Shape;458;p7"/>
            <p:cNvSpPr/>
            <p:nvPr/>
          </p:nvSpPr>
          <p:spPr>
            <a:xfrm>
              <a:off x="2365572" y="2127937"/>
              <a:ext cx="3396855" cy="2813078"/>
            </a:xfrm>
            <a:prstGeom prst="roundRect">
              <a:avLst>
                <a:gd fmla="val 16667" name="adj"/>
              </a:avLst>
            </a:prstGeom>
            <a:solidFill>
              <a:srgbClr val="D05A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7"/>
            <p:cNvSpPr txBox="1"/>
            <p:nvPr/>
          </p:nvSpPr>
          <p:spPr>
            <a:xfrm>
              <a:off x="2502895" y="2265260"/>
              <a:ext cx="3122209" cy="2538432"/>
            </a:xfrm>
            <a:prstGeom prst="rect">
              <a:avLst/>
            </a:prstGeom>
            <a:noFill/>
            <a:ln>
              <a:noFill/>
            </a:ln>
          </p:spPr>
          <p:txBody>
            <a:bodyPr anchorCtr="0" anchor="ctr" bIns="88900" lIns="88900" spcFirstLastPara="1" rIns="88900" wrap="square" tIns="88900">
              <a:noAutofit/>
            </a:bodyPr>
            <a:lstStyle/>
            <a:p>
              <a:pPr indent="0" lvl="0" marL="0" marR="0" rtl="0" algn="ctr">
                <a:lnSpc>
                  <a:spcPct val="90000"/>
                </a:lnSpc>
                <a:spcBef>
                  <a:spcPts val="0"/>
                </a:spcBef>
                <a:spcAft>
                  <a:spcPts val="0"/>
                </a:spcAft>
                <a:buClr>
                  <a:schemeClr val="lt1"/>
                </a:buClr>
                <a:buSzPts val="3500"/>
                <a:buFont typeface="Arial"/>
                <a:buNone/>
              </a:pPr>
              <a:r>
                <a:rPr lang="en-US" sz="3500">
                  <a:solidFill>
                    <a:schemeClr val="lt1"/>
                  </a:solidFill>
                  <a:latin typeface="Arial"/>
                  <a:ea typeface="Arial"/>
                  <a:cs typeface="Arial"/>
                  <a:sym typeface="Arial"/>
                </a:rPr>
                <a:t>Aspects of PD we want to measure</a:t>
              </a:r>
              <a:endParaRPr/>
            </a:p>
          </p:txBody>
        </p:sp>
        <p:sp>
          <p:nvSpPr>
            <p:cNvPr id="460" name="Google Shape;460;p7"/>
            <p:cNvSpPr/>
            <p:nvPr/>
          </p:nvSpPr>
          <p:spPr>
            <a:xfrm rot="-5400000">
              <a:off x="3577396" y="1641334"/>
              <a:ext cx="973207" cy="0"/>
            </a:xfrm>
            <a:custGeom>
              <a:rect b="b" l="l" r="r" t="t"/>
              <a:pathLst>
                <a:path extrusionOk="0" h="120000" w="120000">
                  <a:moveTo>
                    <a:pt x="0" y="0"/>
                  </a:moveTo>
                  <a:lnTo>
                    <a:pt x="120000" y="0"/>
                  </a:lnTo>
                </a:path>
              </a:pathLst>
            </a:custGeom>
            <a:noFill/>
            <a:ln cap="flat" cmpd="sng" w="12700">
              <a:solidFill>
                <a:srgbClr val="A5442E"/>
              </a:solidFill>
              <a:prstDash val="solid"/>
              <a:miter lim="800000"/>
              <a:headEnd len="sm" w="sm" type="none"/>
              <a:tailEnd len="sm" w="sm" type="none"/>
            </a:ln>
          </p:spPr>
        </p:sp>
        <p:sp>
          <p:nvSpPr>
            <p:cNvPr id="461" name="Google Shape;461;p7"/>
            <p:cNvSpPr/>
            <p:nvPr/>
          </p:nvSpPr>
          <p:spPr>
            <a:xfrm>
              <a:off x="3486634" y="0"/>
              <a:ext cx="1154730" cy="1154730"/>
            </a:xfrm>
            <a:prstGeom prst="roundRect">
              <a:avLst>
                <a:gd fmla="val 16667" name="adj"/>
              </a:avLst>
            </a:prstGeom>
            <a:solidFill>
              <a:srgbClr val="D05A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7"/>
            <p:cNvSpPr txBox="1"/>
            <p:nvPr/>
          </p:nvSpPr>
          <p:spPr>
            <a:xfrm>
              <a:off x="3543003" y="56369"/>
              <a:ext cx="1041992" cy="104199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A194"/>
                </a:buClr>
                <a:buSzPts val="2100"/>
                <a:buFont typeface="Noto Sans Symbols"/>
                <a:buNone/>
              </a:pPr>
              <a:r>
                <a:rPr lang="en-US" sz="2100">
                  <a:solidFill>
                    <a:schemeClr val="lt1"/>
                  </a:solidFill>
                  <a:latin typeface="Arial"/>
                  <a:ea typeface="Arial"/>
                  <a:cs typeface="Arial"/>
                  <a:sym typeface="Arial"/>
                </a:rPr>
                <a:t>Eye Blinking</a:t>
              </a:r>
              <a:endParaRPr/>
            </a:p>
          </p:txBody>
        </p:sp>
        <p:sp>
          <p:nvSpPr>
            <p:cNvPr id="463" name="Google Shape;463;p7"/>
            <p:cNvSpPr/>
            <p:nvPr/>
          </p:nvSpPr>
          <p:spPr>
            <a:xfrm rot="1257399">
              <a:off x="5719543" y="4416842"/>
              <a:ext cx="1296610" cy="0"/>
            </a:xfrm>
            <a:custGeom>
              <a:rect b="b" l="l" r="r" t="t"/>
              <a:pathLst>
                <a:path extrusionOk="0" h="120000" w="120000">
                  <a:moveTo>
                    <a:pt x="0" y="0"/>
                  </a:moveTo>
                  <a:lnTo>
                    <a:pt x="120000" y="0"/>
                  </a:lnTo>
                </a:path>
              </a:pathLst>
            </a:custGeom>
            <a:noFill/>
            <a:ln cap="flat" cmpd="sng" w="12700">
              <a:solidFill>
                <a:srgbClr val="A5442E"/>
              </a:solidFill>
              <a:prstDash val="solid"/>
              <a:miter lim="800000"/>
              <a:headEnd len="sm" w="sm" type="none"/>
              <a:tailEnd len="sm" w="sm" type="none"/>
            </a:ln>
          </p:spPr>
        </p:sp>
        <p:sp>
          <p:nvSpPr>
            <p:cNvPr id="464" name="Google Shape;464;p7"/>
            <p:cNvSpPr/>
            <p:nvPr/>
          </p:nvSpPr>
          <p:spPr>
            <a:xfrm>
              <a:off x="6973269" y="4292479"/>
              <a:ext cx="1154730" cy="1154730"/>
            </a:xfrm>
            <a:prstGeom prst="roundRect">
              <a:avLst>
                <a:gd fmla="val 16667" name="adj"/>
              </a:avLst>
            </a:prstGeom>
            <a:solidFill>
              <a:srgbClr val="D05A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7"/>
            <p:cNvSpPr txBox="1"/>
            <p:nvPr/>
          </p:nvSpPr>
          <p:spPr>
            <a:xfrm>
              <a:off x="7029638" y="4348848"/>
              <a:ext cx="1041992" cy="1041992"/>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A194"/>
                </a:buClr>
                <a:buSzPts val="2400"/>
                <a:buFont typeface="Noto Sans Symbols"/>
                <a:buNone/>
              </a:pPr>
              <a:r>
                <a:rPr lang="en-US" sz="2400">
                  <a:solidFill>
                    <a:schemeClr val="lt1"/>
                  </a:solidFill>
                  <a:latin typeface="Arial"/>
                  <a:ea typeface="Arial"/>
                  <a:cs typeface="Arial"/>
                  <a:sym typeface="Arial"/>
                </a:rPr>
                <a:t>Lips Parted</a:t>
              </a:r>
              <a:endParaRPr/>
            </a:p>
          </p:txBody>
        </p:sp>
        <p:sp>
          <p:nvSpPr>
            <p:cNvPr id="466" name="Google Shape;466;p7"/>
            <p:cNvSpPr/>
            <p:nvPr/>
          </p:nvSpPr>
          <p:spPr>
            <a:xfrm rot="9532979">
              <a:off x="1111147" y="4424244"/>
              <a:ext cx="1298007" cy="0"/>
            </a:xfrm>
            <a:custGeom>
              <a:rect b="b" l="l" r="r" t="t"/>
              <a:pathLst>
                <a:path extrusionOk="0" h="120000" w="120000">
                  <a:moveTo>
                    <a:pt x="0" y="0"/>
                  </a:moveTo>
                  <a:lnTo>
                    <a:pt x="120000" y="0"/>
                  </a:lnTo>
                </a:path>
              </a:pathLst>
            </a:custGeom>
            <a:noFill/>
            <a:ln cap="flat" cmpd="sng" w="12700">
              <a:solidFill>
                <a:srgbClr val="A5442E"/>
              </a:solidFill>
              <a:prstDash val="solid"/>
              <a:miter lim="800000"/>
              <a:headEnd len="sm" w="sm" type="none"/>
              <a:tailEnd len="sm" w="sm" type="none"/>
            </a:ln>
          </p:spPr>
        </p:sp>
        <p:sp>
          <p:nvSpPr>
            <p:cNvPr id="467" name="Google Shape;467;p7"/>
            <p:cNvSpPr/>
            <p:nvPr/>
          </p:nvSpPr>
          <p:spPr>
            <a:xfrm>
              <a:off x="0" y="4303682"/>
              <a:ext cx="1154730" cy="1154730"/>
            </a:xfrm>
            <a:prstGeom prst="roundRect">
              <a:avLst>
                <a:gd fmla="val 16667" name="adj"/>
              </a:avLst>
            </a:prstGeom>
            <a:solidFill>
              <a:srgbClr val="D05A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7"/>
            <p:cNvSpPr txBox="1"/>
            <p:nvPr/>
          </p:nvSpPr>
          <p:spPr>
            <a:xfrm>
              <a:off x="56369" y="4360051"/>
              <a:ext cx="1041992" cy="1041992"/>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rgbClr val="00A194"/>
                </a:buClr>
                <a:buSzPts val="1900"/>
                <a:buFont typeface="Noto Sans Symbols"/>
                <a:buNone/>
              </a:pPr>
              <a:r>
                <a:rPr lang="en-US" sz="1900">
                  <a:solidFill>
                    <a:schemeClr val="lt1"/>
                  </a:solidFill>
                  <a:latin typeface="Arial"/>
                  <a:ea typeface="Arial"/>
                  <a:cs typeface="Arial"/>
                  <a:sym typeface="Arial"/>
                </a:rPr>
                <a:t>Drooling of Saliva</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8"/>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A43E27"/>
              </a:buClr>
              <a:buSzPts val="3200"/>
              <a:buFont typeface="Arial"/>
              <a:buNone/>
            </a:pPr>
            <a:r>
              <a:rPr lang="en-US"/>
              <a:t>Methods</a:t>
            </a:r>
            <a:endParaRPr/>
          </a:p>
        </p:txBody>
      </p:sp>
      <p:sp>
        <p:nvSpPr>
          <p:cNvPr id="474" name="Google Shape;474;p8"/>
          <p:cNvSpPr txBox="1"/>
          <p:nvPr>
            <p:ph idx="1" type="body"/>
          </p:nvPr>
        </p:nvSpPr>
        <p:spPr>
          <a:xfrm>
            <a:off x="1295400" y="1981201"/>
            <a:ext cx="9660467" cy="380999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SzPts val="2000"/>
              <a:buChar char="▪"/>
            </a:pPr>
            <a:r>
              <a:rPr lang="en-US"/>
              <a:t>The work will be based on StyleGAN,  a network whose latent space allows for image manipulations. </a:t>
            </a:r>
            <a:endParaRPr/>
          </a:p>
          <a:p>
            <a:pPr indent="-228600" lvl="0" marL="228600" rtl="0" algn="l">
              <a:lnSpc>
                <a:spcPct val="90000"/>
              </a:lnSpc>
              <a:spcBef>
                <a:spcPts val="1800"/>
              </a:spcBef>
              <a:spcAft>
                <a:spcPts val="0"/>
              </a:spcAft>
              <a:buSzPts val="2000"/>
              <a:buChar char="▪"/>
            </a:pPr>
            <a:r>
              <a:rPr lang="en-US"/>
              <a:t>For instance, MaskFaceGAN, a styleGAN-based network, manipulates face images concerning several facial attributes with exceptional quality and at high resolutions using a latent code optimization procedure. </a:t>
            </a:r>
            <a:endParaRPr/>
          </a:p>
          <a:p>
            <a:pPr indent="-228600" lvl="0" marL="228600" rtl="0" algn="l">
              <a:lnSpc>
                <a:spcPct val="90000"/>
              </a:lnSpc>
              <a:spcBef>
                <a:spcPts val="1800"/>
              </a:spcBef>
              <a:spcAft>
                <a:spcPts val="0"/>
              </a:spcAft>
              <a:buSzPts val="2000"/>
              <a:buChar char="▪"/>
            </a:pPr>
            <a:r>
              <a:rPr lang="en-US"/>
              <a:t>There are public datasets such as CelebA-HQ, Helen and Siblings-DB-HQf to sufficiently train the network and later fine-tune it with local PD data collected at UBC. </a:t>
            </a:r>
            <a:endParaRPr/>
          </a:p>
          <a:p>
            <a:pPr indent="-228600" lvl="0" marL="228600" rtl="0" algn="l">
              <a:lnSpc>
                <a:spcPct val="90000"/>
              </a:lnSpc>
              <a:spcBef>
                <a:spcPts val="1800"/>
              </a:spcBef>
              <a:spcAft>
                <a:spcPts val="0"/>
              </a:spcAft>
              <a:buSzPts val="2000"/>
              <a:buChar char="▪"/>
            </a:pPr>
            <a:r>
              <a:rPr lang="en-US"/>
              <a:t>We hope that by processing the facial PD features, we can also determine if there are distinct clusters of facial problems in PD subjects and elaborate more on the mechanism underlying hypomimia, including motor, emotional, and cognitive alterations.</a:t>
            </a:r>
            <a:endParaRPr/>
          </a:p>
          <a:p>
            <a:pPr indent="-101600" lvl="0" marL="228600" rtl="0" algn="l">
              <a:lnSpc>
                <a:spcPct val="90000"/>
              </a:lnSpc>
              <a:spcBef>
                <a:spcPts val="1800"/>
              </a:spcBef>
              <a:spcAft>
                <a:spcPts val="0"/>
              </a:spcAft>
              <a:buSzPts val="20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9"/>
          <p:cNvSpPr txBox="1"/>
          <p:nvPr/>
        </p:nvSpPr>
        <p:spPr>
          <a:xfrm>
            <a:off x="10807020" y="6354147"/>
            <a:ext cx="6108404" cy="369332"/>
          </a:xfrm>
          <a:prstGeom prst="rect">
            <a:avLst/>
          </a:prstGeom>
          <a:noFill/>
          <a:ln>
            <a:noFill/>
          </a:ln>
        </p:spPr>
        <p:txBody>
          <a:bodyPr anchorCtr="0" anchor="t" bIns="45700" lIns="91425" spcFirstLastPara="1" rIns="91425" wrap="square" tIns="45700">
            <a:spAutoFit/>
          </a:bodyPr>
          <a:lstStyle/>
          <a:p>
            <a:pPr indent="0" lvl="0" marL="227011" marR="0" rtl="0" algn="l">
              <a:spcBef>
                <a:spcPts val="0"/>
              </a:spcBef>
              <a:spcAft>
                <a:spcPts val="0"/>
              </a:spcAft>
              <a:buNone/>
            </a:pPr>
            <a:r>
              <a:rPr lang="en-US" sz="1800">
                <a:solidFill>
                  <a:schemeClr val="dk1"/>
                </a:solidFill>
                <a:latin typeface="Arial"/>
                <a:ea typeface="Arial"/>
                <a:cs typeface="Arial"/>
                <a:sym typeface="Arial"/>
              </a:rPr>
              <a:t>6</a:t>
            </a:r>
            <a:endParaRPr sz="1800">
              <a:solidFill>
                <a:schemeClr val="dk1"/>
              </a:solidFill>
              <a:latin typeface="Arial"/>
              <a:ea typeface="Arial"/>
              <a:cs typeface="Arial"/>
              <a:sym typeface="Arial"/>
            </a:endParaRPr>
          </a:p>
        </p:txBody>
      </p:sp>
      <p:sp>
        <p:nvSpPr>
          <p:cNvPr id="480" name="Google Shape;480;p9"/>
          <p:cNvSpPr txBox="1"/>
          <p:nvPr>
            <p:ph type="title"/>
          </p:nvPr>
        </p:nvSpPr>
        <p:spPr>
          <a:xfrm>
            <a:off x="838200" y="400448"/>
            <a:ext cx="10515600" cy="5565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A43E27"/>
              </a:buClr>
              <a:buSzPts val="3200"/>
              <a:buFont typeface="Arial"/>
              <a:buNone/>
            </a:pPr>
            <a:r>
              <a:rPr lang="en-US"/>
              <a:t>Main Deliverables</a:t>
            </a:r>
            <a:endParaRPr/>
          </a:p>
        </p:txBody>
      </p:sp>
      <p:sp>
        <p:nvSpPr>
          <p:cNvPr id="481" name="Google Shape;481;p9"/>
          <p:cNvSpPr txBox="1"/>
          <p:nvPr>
            <p:ph idx="1" type="body"/>
          </p:nvPr>
        </p:nvSpPr>
        <p:spPr>
          <a:xfrm>
            <a:off x="539153" y="1652520"/>
            <a:ext cx="9855677" cy="3940206"/>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07000"/>
              </a:lnSpc>
              <a:spcBef>
                <a:spcPts val="0"/>
              </a:spcBef>
              <a:spcAft>
                <a:spcPts val="0"/>
              </a:spcAft>
              <a:buSzPts val="2800"/>
              <a:buFont typeface="Noto Sans Symbols"/>
              <a:buChar char="❖"/>
            </a:pPr>
            <a:r>
              <a:rPr lang="en-US" sz="2800">
                <a:solidFill>
                  <a:srgbClr val="333333"/>
                </a:solidFill>
                <a:latin typeface="Calibri"/>
                <a:ea typeface="Calibri"/>
                <a:cs typeface="Calibri"/>
                <a:sym typeface="Calibri"/>
              </a:rPr>
              <a:t>An application: Magic Mirror for PD</a:t>
            </a:r>
            <a:endParaRPr sz="2800">
              <a:latin typeface="Calibri"/>
              <a:ea typeface="Calibri"/>
              <a:cs typeface="Calibri"/>
              <a:sym typeface="Calibri"/>
            </a:endParaRPr>
          </a:p>
          <a:p>
            <a:pPr indent="-228600" lvl="0" marL="228600" marR="0" rtl="0" algn="just">
              <a:lnSpc>
                <a:spcPct val="107000"/>
              </a:lnSpc>
              <a:spcBef>
                <a:spcPts val="0"/>
              </a:spcBef>
              <a:spcAft>
                <a:spcPts val="0"/>
              </a:spcAft>
              <a:buSzPts val="2800"/>
              <a:buFont typeface="Noto Sans Symbols"/>
              <a:buChar char="❖"/>
            </a:pPr>
            <a:r>
              <a:rPr lang="en-US" sz="2800">
                <a:solidFill>
                  <a:srgbClr val="333333"/>
                </a:solidFill>
                <a:latin typeface="Calibri"/>
                <a:ea typeface="Calibri"/>
                <a:cs typeface="Calibri"/>
                <a:sym typeface="Calibri"/>
              </a:rPr>
              <a:t>Design and development phase documentations</a:t>
            </a:r>
            <a:endParaRPr sz="2800">
              <a:latin typeface="Calibri"/>
              <a:ea typeface="Calibri"/>
              <a:cs typeface="Calibri"/>
              <a:sym typeface="Calibri"/>
            </a:endParaRPr>
          </a:p>
          <a:p>
            <a:pPr indent="-228600" lvl="0" marL="228600" marR="0" rtl="0" algn="just">
              <a:lnSpc>
                <a:spcPct val="107000"/>
              </a:lnSpc>
              <a:spcBef>
                <a:spcPts val="0"/>
              </a:spcBef>
              <a:spcAft>
                <a:spcPts val="0"/>
              </a:spcAft>
              <a:buSzPts val="2800"/>
              <a:buFont typeface="Noto Sans Symbols"/>
              <a:buChar char="❖"/>
            </a:pPr>
            <a:r>
              <a:rPr lang="en-US" sz="2800">
                <a:solidFill>
                  <a:srgbClr val="333333"/>
                </a:solidFill>
                <a:latin typeface="Calibri"/>
                <a:ea typeface="Calibri"/>
                <a:cs typeface="Calibri"/>
                <a:sym typeface="Calibri"/>
              </a:rPr>
              <a:t>Evaluation of the App on 30 patients with PD and evaluation of its effect in terms of probable improvements of some key facial features that the neurologist in the management team will guide.</a:t>
            </a:r>
            <a:endParaRPr sz="2800">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Diamond Grid 16x9">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2021-01-02T21:03:25Z</dcterms:created>
  <dc:creator>valiye ansari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